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1" r:id="rId4"/>
    <p:sldMasterId id="2147483685" r:id="rId5"/>
    <p:sldMasterId id="2147483698" r:id="rId6"/>
    <p:sldMasterId id="2147483711" r:id="rId7"/>
    <p:sldMasterId id="2147483724" r:id="rId8"/>
  </p:sldMasterIdLst>
  <p:notesMasterIdLst>
    <p:notesMasterId r:id="rId11"/>
  </p:notesMasterIdLst>
  <p:handoutMasterIdLst>
    <p:handoutMasterId r:id="rId12"/>
  </p:handoutMasterIdLst>
  <p:sldIdLst>
    <p:sldId id="530" r:id="rId9"/>
    <p:sldId id="531" r:id="rId10"/>
  </p:sldIdLst>
  <p:sldSz cx="10693400" cy="7561263"/>
  <p:notesSz cx="6797675" cy="9775825"/>
  <p:defaultTextStyle>
    <a:defPPr>
      <a:defRPr lang="ko-KR"/>
    </a:defPPr>
    <a:lvl1pPr marL="0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6879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3758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0636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7518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4400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1275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78157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5037" algn="l" defTabSz="993758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66"/>
    <a:srgbClr val="3D6AA1"/>
    <a:srgbClr val="0060A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7602" autoAdjust="0"/>
  </p:normalViewPr>
  <p:slideViewPr>
    <p:cSldViewPr>
      <p:cViewPr varScale="1">
        <p:scale>
          <a:sx n="92" d="100"/>
          <a:sy n="92" d="100"/>
        </p:scale>
        <p:origin x="-120" y="-31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855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307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5327-C023-4181-B36C-F17D4866ECF5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285337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D6AE-40B5-46E7-81A7-F749441B5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91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FBF7B-9793-44CF-BEB4-CC30BE0F89C5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733425"/>
            <a:ext cx="51816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43517"/>
            <a:ext cx="543814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285337"/>
            <a:ext cx="294565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B4C7-E6A7-4D05-9D55-47C845D05E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28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79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3758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0636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7518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4400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1275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8157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5037" algn="l" defTabSz="993758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"/>
            <a:ext cx="10693400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2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6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61F14C69-E7A6-400F-BAFD-EA9D4F60572F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D0B17FD-6839-43BF-86ED-D95D7A75F50A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8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83" y="301050"/>
            <a:ext cx="3518055" cy="1281214"/>
          </a:xfrm>
          <a:prstGeom prst="rect">
            <a:avLst/>
          </a:prstGeom>
        </p:spPr>
        <p:txBody>
          <a:bodyPr lIns="104105" tIns="52052" rIns="104105" bIns="52052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83" y="1582265"/>
            <a:ext cx="3518055" cy="5172114"/>
          </a:xfrm>
          <a:prstGeom prst="rect">
            <a:avLst/>
          </a:prstGeom>
        </p:spPr>
        <p:txBody>
          <a:bodyPr lIns="104105" tIns="52052" rIns="104105" bIns="52052"/>
          <a:lstStyle>
            <a:lvl1pPr marL="0" indent="0">
              <a:buNone/>
              <a:defRPr sz="1600"/>
            </a:lvl1pPr>
            <a:lvl2pPr marL="520517" indent="0">
              <a:buNone/>
              <a:defRPr sz="1400"/>
            </a:lvl2pPr>
            <a:lvl3pPr marL="1041034" indent="0">
              <a:buNone/>
              <a:defRPr sz="1100"/>
            </a:lvl3pPr>
            <a:lvl4pPr marL="1561550" indent="0">
              <a:buNone/>
              <a:defRPr sz="1000"/>
            </a:lvl4pPr>
            <a:lvl5pPr marL="2082068" indent="0">
              <a:buNone/>
              <a:defRPr sz="1000"/>
            </a:lvl5pPr>
            <a:lvl6pPr marL="2602582" indent="0">
              <a:buNone/>
              <a:defRPr sz="1000"/>
            </a:lvl6pPr>
            <a:lvl7pPr marL="3123102" indent="0">
              <a:buNone/>
              <a:defRPr sz="1000"/>
            </a:lvl7pPr>
            <a:lvl8pPr marL="3643617" indent="0">
              <a:buNone/>
              <a:defRPr sz="1000"/>
            </a:lvl8pPr>
            <a:lvl9pPr marL="416413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E6A68F4B-B772-4BAA-B65A-48083BCB45F5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2F0D1CE-4388-4D22-ACB1-F9BAEB0B5CFA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86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4105" tIns="52052" rIns="104105" bIns="52052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4105" tIns="52052" rIns="104105" bIns="52052"/>
          <a:lstStyle>
            <a:lvl1pPr marL="0" indent="0">
              <a:buNone/>
              <a:defRPr sz="3700"/>
            </a:lvl1pPr>
            <a:lvl2pPr marL="520517" indent="0">
              <a:buNone/>
              <a:defRPr sz="3200"/>
            </a:lvl2pPr>
            <a:lvl3pPr marL="1041034" indent="0">
              <a:buNone/>
              <a:defRPr sz="2700"/>
            </a:lvl3pPr>
            <a:lvl4pPr marL="1561550" indent="0">
              <a:buNone/>
              <a:defRPr sz="2300"/>
            </a:lvl4pPr>
            <a:lvl5pPr marL="2082068" indent="0">
              <a:buNone/>
              <a:defRPr sz="2300"/>
            </a:lvl5pPr>
            <a:lvl6pPr marL="2602582" indent="0">
              <a:buNone/>
              <a:defRPr sz="2300"/>
            </a:lvl6pPr>
            <a:lvl7pPr marL="3123102" indent="0">
              <a:buNone/>
              <a:defRPr sz="2300"/>
            </a:lvl7pPr>
            <a:lvl8pPr marL="3643617" indent="0">
              <a:buNone/>
              <a:defRPr sz="2300"/>
            </a:lvl8pPr>
            <a:lvl9pPr marL="4164131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4105" tIns="52052" rIns="104105" bIns="52052"/>
          <a:lstStyle>
            <a:lvl1pPr marL="0" indent="0">
              <a:buNone/>
              <a:defRPr sz="1600"/>
            </a:lvl1pPr>
            <a:lvl2pPr marL="520517" indent="0">
              <a:buNone/>
              <a:defRPr sz="1400"/>
            </a:lvl2pPr>
            <a:lvl3pPr marL="1041034" indent="0">
              <a:buNone/>
              <a:defRPr sz="1100"/>
            </a:lvl3pPr>
            <a:lvl4pPr marL="1561550" indent="0">
              <a:buNone/>
              <a:defRPr sz="1000"/>
            </a:lvl4pPr>
            <a:lvl5pPr marL="2082068" indent="0">
              <a:buNone/>
              <a:defRPr sz="1000"/>
            </a:lvl5pPr>
            <a:lvl6pPr marL="2602582" indent="0">
              <a:buNone/>
              <a:defRPr sz="1000"/>
            </a:lvl6pPr>
            <a:lvl7pPr marL="3123102" indent="0">
              <a:buNone/>
              <a:defRPr sz="1000"/>
            </a:lvl7pPr>
            <a:lvl8pPr marL="3643617" indent="0">
              <a:buNone/>
              <a:defRPr sz="1000"/>
            </a:lvl8pPr>
            <a:lvl9pPr marL="4164131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B850FB9C-3C2A-420B-B6AF-06B5A12F31E3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0BAF42DE-002D-4A85-8EA4-6CCCB4AA13BD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75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8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4105" tIns="52052" rIns="104105" bIns="52052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129ECB9A-3681-4DF3-AB32-5B9229D3D78E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FC4F0A1F-1BDE-43C4-8A1B-7FCB88D20B6E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34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2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  <a:prstGeom prst="rect">
            <a:avLst/>
          </a:prstGeom>
        </p:spPr>
        <p:txBody>
          <a:bodyPr vert="eaVert"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  <a:prstGeom prst="rect">
            <a:avLst/>
          </a:prstGeom>
        </p:spPr>
        <p:txBody>
          <a:bodyPr vert="eaVert" lIns="104105" tIns="52052" rIns="104105" bIns="52052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3DD108B7-CBB1-44FD-9997-18A34FBA52CA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0ABD65D3-BD26-4B36-BCF2-80B5F89A401E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09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904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0609" indent="0" algn="ctr">
              <a:buNone/>
              <a:defRPr/>
            </a:lvl2pPr>
            <a:lvl3pPr marL="1041217" indent="0" algn="ctr">
              <a:buNone/>
              <a:defRPr/>
            </a:lvl3pPr>
            <a:lvl4pPr marL="1561826" indent="0" algn="ctr">
              <a:buNone/>
              <a:defRPr/>
            </a:lvl4pPr>
            <a:lvl5pPr marL="2082436" indent="0" algn="ctr">
              <a:buNone/>
              <a:defRPr/>
            </a:lvl5pPr>
            <a:lvl6pPr marL="2603042" indent="0" algn="ctr">
              <a:buNone/>
              <a:defRPr/>
            </a:lvl6pPr>
            <a:lvl7pPr marL="3123653" indent="0" algn="ctr">
              <a:buNone/>
              <a:defRPr/>
            </a:lvl7pPr>
            <a:lvl8pPr marL="3644260" indent="0" algn="ctr">
              <a:buNone/>
              <a:defRPr/>
            </a:lvl8pPr>
            <a:lvl9pPr marL="4164866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8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9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3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902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0792" indent="0" algn="ctr">
              <a:buNone/>
              <a:defRPr/>
            </a:lvl2pPr>
            <a:lvl3pPr marL="1041585" indent="0" algn="ctr">
              <a:buNone/>
              <a:defRPr/>
            </a:lvl3pPr>
            <a:lvl4pPr marL="1562376" indent="0" algn="ctr">
              <a:buNone/>
              <a:defRPr/>
            </a:lvl4pPr>
            <a:lvl5pPr marL="2083170" indent="0" algn="ctr">
              <a:buNone/>
              <a:defRPr/>
            </a:lvl5pPr>
            <a:lvl6pPr marL="2603960" indent="0" algn="ctr">
              <a:buNone/>
              <a:defRPr/>
            </a:lvl6pPr>
            <a:lvl7pPr marL="3124755" indent="0" algn="ctr">
              <a:buNone/>
              <a:defRPr/>
            </a:lvl7pPr>
            <a:lvl8pPr marL="3645547" indent="0" algn="ctr">
              <a:buNone/>
              <a:defRPr/>
            </a:lvl8pPr>
            <a:lvl9pPr marL="416633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6"/>
          <a:stretch/>
        </p:blipFill>
        <p:spPr bwMode="auto">
          <a:xfrm>
            <a:off x="0" y="1112"/>
            <a:ext cx="10693400" cy="75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013 WORK\@자원통합2차\WORK\img\1212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0549" y="-4468512"/>
            <a:ext cx="332306" cy="106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43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68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10693400" cy="78763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70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160" tIns="52080" rIns="104160" bIns="5208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21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21"/>
            <a:ext cx="9089390" cy="1501751"/>
          </a:xfrm>
          <a:prstGeom prst="rect">
            <a:avLst/>
          </a:prstGeom>
        </p:spPr>
        <p:txBody>
          <a:bodyPr lIns="104160" tIns="52080" rIns="104160" bIns="52080"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160" tIns="52080" rIns="104160" bIns="52080" anchor="b"/>
          <a:lstStyle>
            <a:lvl1pPr marL="0" indent="0">
              <a:buNone/>
              <a:defRPr sz="2300"/>
            </a:lvl1pPr>
            <a:lvl2pPr marL="520792" indent="0">
              <a:buNone/>
              <a:defRPr sz="2100"/>
            </a:lvl2pPr>
            <a:lvl3pPr marL="1041585" indent="0">
              <a:buNone/>
              <a:defRPr sz="1800"/>
            </a:lvl3pPr>
            <a:lvl4pPr marL="1562376" indent="0">
              <a:buNone/>
              <a:defRPr sz="1600"/>
            </a:lvl4pPr>
            <a:lvl5pPr marL="2083170" indent="0">
              <a:buNone/>
              <a:defRPr sz="1600"/>
            </a:lvl5pPr>
            <a:lvl6pPr marL="2603960" indent="0">
              <a:buNone/>
              <a:defRPr sz="1600"/>
            </a:lvl6pPr>
            <a:lvl7pPr marL="3124755" indent="0">
              <a:buNone/>
              <a:defRPr sz="1600"/>
            </a:lvl7pPr>
            <a:lvl8pPr marL="3645547" indent="0">
              <a:buNone/>
              <a:defRPr sz="1600"/>
            </a:lvl8pPr>
            <a:lvl9pPr marL="4166337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0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99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4160" tIns="52080" rIns="104160" bIns="52080" anchor="b"/>
          <a:lstStyle>
            <a:lvl1pPr marL="0" indent="0">
              <a:buNone/>
              <a:defRPr sz="2700" b="1"/>
            </a:lvl1pPr>
            <a:lvl2pPr marL="520792" indent="0">
              <a:buNone/>
              <a:defRPr sz="2300" b="1"/>
            </a:lvl2pPr>
            <a:lvl3pPr marL="1041585" indent="0">
              <a:buNone/>
              <a:defRPr sz="2100" b="1"/>
            </a:lvl3pPr>
            <a:lvl4pPr marL="1562376" indent="0">
              <a:buNone/>
              <a:defRPr sz="1800" b="1"/>
            </a:lvl4pPr>
            <a:lvl5pPr marL="2083170" indent="0">
              <a:buNone/>
              <a:defRPr sz="1800" b="1"/>
            </a:lvl5pPr>
            <a:lvl6pPr marL="2603960" indent="0">
              <a:buNone/>
              <a:defRPr sz="1800" b="1"/>
            </a:lvl6pPr>
            <a:lvl7pPr marL="3124755" indent="0">
              <a:buNone/>
              <a:defRPr sz="1800" b="1"/>
            </a:lvl7pPr>
            <a:lvl8pPr marL="3645547" indent="0">
              <a:buNone/>
              <a:defRPr sz="1800" b="1"/>
            </a:lvl8pPr>
            <a:lvl9pPr marL="4166337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109" y="1692533"/>
            <a:ext cx="4726631" cy="705367"/>
          </a:xfrm>
          <a:prstGeom prst="rect">
            <a:avLst/>
          </a:prstGeom>
        </p:spPr>
        <p:txBody>
          <a:bodyPr lIns="104160" tIns="52080" rIns="104160" bIns="52080" anchor="b"/>
          <a:lstStyle>
            <a:lvl1pPr marL="0" indent="0">
              <a:buNone/>
              <a:defRPr sz="2700" b="1"/>
            </a:lvl1pPr>
            <a:lvl2pPr marL="520792" indent="0">
              <a:buNone/>
              <a:defRPr sz="2300" b="1"/>
            </a:lvl2pPr>
            <a:lvl3pPr marL="1041585" indent="0">
              <a:buNone/>
              <a:defRPr sz="2100" b="1"/>
            </a:lvl3pPr>
            <a:lvl4pPr marL="1562376" indent="0">
              <a:buNone/>
              <a:defRPr sz="1800" b="1"/>
            </a:lvl4pPr>
            <a:lvl5pPr marL="2083170" indent="0">
              <a:buNone/>
              <a:defRPr sz="1800" b="1"/>
            </a:lvl5pPr>
            <a:lvl6pPr marL="2603960" indent="0">
              <a:buNone/>
              <a:defRPr sz="1800" b="1"/>
            </a:lvl6pPr>
            <a:lvl7pPr marL="3124755" indent="0">
              <a:buNone/>
              <a:defRPr sz="1800" b="1"/>
            </a:lvl7pPr>
            <a:lvl8pPr marL="3645547" indent="0">
              <a:buNone/>
              <a:defRPr sz="1800" b="1"/>
            </a:lvl8pPr>
            <a:lvl9pPr marL="4166337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109" y="2397901"/>
            <a:ext cx="4726631" cy="435647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1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91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80" y="301050"/>
            <a:ext cx="3518055" cy="1281214"/>
          </a:xfrm>
          <a:prstGeom prst="rect">
            <a:avLst/>
          </a:prstGeom>
        </p:spPr>
        <p:txBody>
          <a:bodyPr lIns="104160" tIns="52080" rIns="104160" bIns="52080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80" y="1582265"/>
            <a:ext cx="3518055" cy="5172114"/>
          </a:xfrm>
          <a:prstGeom prst="rect">
            <a:avLst/>
          </a:prstGeom>
        </p:spPr>
        <p:txBody>
          <a:bodyPr lIns="104160" tIns="52080" rIns="104160" bIns="52080"/>
          <a:lstStyle>
            <a:lvl1pPr marL="0" indent="0">
              <a:buNone/>
              <a:defRPr sz="1600"/>
            </a:lvl1pPr>
            <a:lvl2pPr marL="520792" indent="0">
              <a:buNone/>
              <a:defRPr sz="1400"/>
            </a:lvl2pPr>
            <a:lvl3pPr marL="1041585" indent="0">
              <a:buNone/>
              <a:defRPr sz="1100"/>
            </a:lvl3pPr>
            <a:lvl4pPr marL="1562376" indent="0">
              <a:buNone/>
              <a:defRPr sz="1000"/>
            </a:lvl4pPr>
            <a:lvl5pPr marL="2083170" indent="0">
              <a:buNone/>
              <a:defRPr sz="1000"/>
            </a:lvl5pPr>
            <a:lvl6pPr marL="2603960" indent="0">
              <a:buNone/>
              <a:defRPr sz="1000"/>
            </a:lvl6pPr>
            <a:lvl7pPr marL="3124755" indent="0">
              <a:buNone/>
              <a:defRPr sz="1000"/>
            </a:lvl7pPr>
            <a:lvl8pPr marL="3645547" indent="0">
              <a:buNone/>
              <a:defRPr sz="1000"/>
            </a:lvl8pPr>
            <a:lvl9pPr marL="416633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6"/>
          <a:stretch/>
        </p:blipFill>
        <p:spPr bwMode="auto">
          <a:xfrm>
            <a:off x="0" y="1112"/>
            <a:ext cx="10693400" cy="75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4160" tIns="52080" rIns="104160" bIns="52080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4160" tIns="52080" rIns="104160" bIns="52080"/>
          <a:lstStyle>
            <a:lvl1pPr marL="0" indent="0">
              <a:buNone/>
              <a:defRPr sz="3700"/>
            </a:lvl1pPr>
            <a:lvl2pPr marL="520792" indent="0">
              <a:buNone/>
              <a:defRPr sz="3200"/>
            </a:lvl2pPr>
            <a:lvl3pPr marL="1041585" indent="0">
              <a:buNone/>
              <a:defRPr sz="2700"/>
            </a:lvl3pPr>
            <a:lvl4pPr marL="1562376" indent="0">
              <a:buNone/>
              <a:defRPr sz="2300"/>
            </a:lvl4pPr>
            <a:lvl5pPr marL="2083170" indent="0">
              <a:buNone/>
              <a:defRPr sz="2300"/>
            </a:lvl5pPr>
            <a:lvl6pPr marL="2603960" indent="0">
              <a:buNone/>
              <a:defRPr sz="2300"/>
            </a:lvl6pPr>
            <a:lvl7pPr marL="3124755" indent="0">
              <a:buNone/>
              <a:defRPr sz="2300"/>
            </a:lvl7pPr>
            <a:lvl8pPr marL="3645547" indent="0">
              <a:buNone/>
              <a:defRPr sz="2300"/>
            </a:lvl8pPr>
            <a:lvl9pPr marL="4166337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4160" tIns="52080" rIns="104160" bIns="52080"/>
          <a:lstStyle>
            <a:lvl1pPr marL="0" indent="0">
              <a:buNone/>
              <a:defRPr sz="1600"/>
            </a:lvl1pPr>
            <a:lvl2pPr marL="520792" indent="0">
              <a:buNone/>
              <a:defRPr sz="1400"/>
            </a:lvl2pPr>
            <a:lvl3pPr marL="1041585" indent="0">
              <a:buNone/>
              <a:defRPr sz="1100"/>
            </a:lvl3pPr>
            <a:lvl4pPr marL="1562376" indent="0">
              <a:buNone/>
              <a:defRPr sz="1000"/>
            </a:lvl4pPr>
            <a:lvl5pPr marL="2083170" indent="0">
              <a:buNone/>
              <a:defRPr sz="1000"/>
            </a:lvl5pPr>
            <a:lvl6pPr marL="2603960" indent="0">
              <a:buNone/>
              <a:defRPr sz="1000"/>
            </a:lvl6pPr>
            <a:lvl7pPr marL="3124755" indent="0">
              <a:buNone/>
              <a:defRPr sz="1000"/>
            </a:lvl7pPr>
            <a:lvl8pPr marL="3645547" indent="0">
              <a:buNone/>
              <a:defRPr sz="1000"/>
            </a:lvl8pPr>
            <a:lvl9pPr marL="416633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4160" tIns="52080" rIns="104160" bIns="5208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7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3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3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  <a:prstGeom prst="rect">
            <a:avLst/>
          </a:prstGeom>
        </p:spPr>
        <p:txBody>
          <a:bodyPr vert="eaVert"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  <a:prstGeom prst="rect">
            <a:avLst/>
          </a:prstGeom>
        </p:spPr>
        <p:txBody>
          <a:bodyPr vert="eaVert" lIns="104160" tIns="52080" rIns="104160" bIns="5208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5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902"/>
            <a:ext cx="9089390" cy="1620771"/>
          </a:xfrm>
          <a:prstGeom prst="rect">
            <a:avLst/>
          </a:prstGeom>
        </p:spPr>
        <p:txBody>
          <a:bodyPr lIns="104160" tIns="52080" rIns="104160" bIns="5208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  <a:prstGeom prst="rect">
            <a:avLst/>
          </a:prstGeom>
        </p:spPr>
        <p:txBody>
          <a:bodyPr lIns="104160" tIns="52080" rIns="104160" bIns="52080"/>
          <a:lstStyle>
            <a:lvl1pPr marL="0" indent="0" algn="ctr">
              <a:buNone/>
              <a:defRPr/>
            </a:lvl1pPr>
            <a:lvl2pPr marL="520792" indent="0" algn="ctr">
              <a:buNone/>
              <a:defRPr/>
            </a:lvl2pPr>
            <a:lvl3pPr marL="1041585" indent="0" algn="ctr">
              <a:buNone/>
              <a:defRPr/>
            </a:lvl3pPr>
            <a:lvl4pPr marL="1562376" indent="0" algn="ctr">
              <a:buNone/>
              <a:defRPr/>
            </a:lvl4pPr>
            <a:lvl5pPr marL="2083170" indent="0" algn="ctr">
              <a:buNone/>
              <a:defRPr/>
            </a:lvl5pPr>
            <a:lvl6pPr marL="2603960" indent="0" algn="ctr">
              <a:buNone/>
              <a:defRPr/>
            </a:lvl6pPr>
            <a:lvl7pPr marL="3124755" indent="0" algn="ctr">
              <a:buNone/>
              <a:defRPr/>
            </a:lvl7pPr>
            <a:lvl8pPr marL="3645547" indent="0" algn="ctr">
              <a:buNone/>
              <a:defRPr/>
            </a:lvl8pPr>
            <a:lvl9pPr marL="416633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/>
            </a:lvl1pPr>
          </a:lstStyle>
          <a:p>
            <a:pPr defTabSz="1041585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585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/>
            </a:lvl1pPr>
          </a:lstStyle>
          <a:p>
            <a:pPr defTabSz="1041585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6648" y="6931180"/>
            <a:ext cx="2495127" cy="525088"/>
          </a:xfrm>
          <a:prstGeom prst="rect">
            <a:avLst/>
          </a:prstGeom>
        </p:spPr>
        <p:txBody>
          <a:bodyPr lIns="104160" tIns="52080" rIns="104160" bIns="52080"/>
          <a:lstStyle>
            <a:lvl1pPr>
              <a:defRPr/>
            </a:lvl1pPr>
          </a:lstStyle>
          <a:p>
            <a:pPr defTabSz="1041585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7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10693400" cy="78763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389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196" tIns="52098" rIns="104196" bIns="5209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08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9"/>
            <a:ext cx="9089390" cy="1501751"/>
          </a:xfrm>
          <a:prstGeom prst="rect">
            <a:avLst/>
          </a:prstGeom>
        </p:spPr>
        <p:txBody>
          <a:bodyPr lIns="104196" tIns="52098" rIns="104196" bIns="52098"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196" tIns="52098" rIns="104196" bIns="52098" anchor="b"/>
          <a:lstStyle>
            <a:lvl1pPr marL="0" indent="0">
              <a:buNone/>
              <a:defRPr sz="2300"/>
            </a:lvl1pPr>
            <a:lvl2pPr marL="520976" indent="0">
              <a:buNone/>
              <a:defRPr sz="2100"/>
            </a:lvl2pPr>
            <a:lvl3pPr marL="1041952" indent="0">
              <a:buNone/>
              <a:defRPr sz="1800"/>
            </a:lvl3pPr>
            <a:lvl4pPr marL="1562928" indent="0">
              <a:buNone/>
              <a:defRPr sz="1600"/>
            </a:lvl4pPr>
            <a:lvl5pPr marL="2083905" indent="0">
              <a:buNone/>
              <a:defRPr sz="1600"/>
            </a:lvl5pPr>
            <a:lvl6pPr marL="2604880" indent="0">
              <a:buNone/>
              <a:defRPr sz="1600"/>
            </a:lvl6pPr>
            <a:lvl7pPr marL="3125857" indent="0">
              <a:buNone/>
              <a:defRPr sz="1600"/>
            </a:lvl7pPr>
            <a:lvl8pPr marL="3646834" indent="0">
              <a:buNone/>
              <a:defRPr sz="1600"/>
            </a:lvl8pPr>
            <a:lvl9pPr marL="4167808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59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33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4196" tIns="52098" rIns="104196" bIns="52098"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106" y="1692533"/>
            <a:ext cx="4726631" cy="705367"/>
          </a:xfrm>
          <a:prstGeom prst="rect">
            <a:avLst/>
          </a:prstGeom>
        </p:spPr>
        <p:txBody>
          <a:bodyPr lIns="104196" tIns="52098" rIns="104196" bIns="52098" anchor="b"/>
          <a:lstStyle>
            <a:lvl1pPr marL="0" indent="0">
              <a:buNone/>
              <a:defRPr sz="2700" b="1"/>
            </a:lvl1pPr>
            <a:lvl2pPr marL="520976" indent="0">
              <a:buNone/>
              <a:defRPr sz="2300" b="1"/>
            </a:lvl2pPr>
            <a:lvl3pPr marL="1041952" indent="0">
              <a:buNone/>
              <a:defRPr sz="2100" b="1"/>
            </a:lvl3pPr>
            <a:lvl4pPr marL="1562928" indent="0">
              <a:buNone/>
              <a:defRPr sz="1800" b="1"/>
            </a:lvl4pPr>
            <a:lvl5pPr marL="2083905" indent="0">
              <a:buNone/>
              <a:defRPr sz="1800" b="1"/>
            </a:lvl5pPr>
            <a:lvl6pPr marL="2604880" indent="0">
              <a:buNone/>
              <a:defRPr sz="1800" b="1"/>
            </a:lvl6pPr>
            <a:lvl7pPr marL="3125857" indent="0">
              <a:buNone/>
              <a:defRPr sz="1800" b="1"/>
            </a:lvl7pPr>
            <a:lvl8pPr marL="3646834" indent="0">
              <a:buNone/>
              <a:defRPr sz="1800" b="1"/>
            </a:lvl8pPr>
            <a:lvl9pPr marL="4167808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106" y="2397901"/>
            <a:ext cx="4726631" cy="435647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86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158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19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8" y="301050"/>
            <a:ext cx="3518055" cy="1281214"/>
          </a:xfrm>
          <a:prstGeom prst="rect">
            <a:avLst/>
          </a:prstGeom>
        </p:spPr>
        <p:txBody>
          <a:bodyPr lIns="104196" tIns="52098" rIns="104196" bIns="52098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8" y="1582265"/>
            <a:ext cx="3518055" cy="5172114"/>
          </a:xfrm>
          <a:prstGeom prst="rect">
            <a:avLst/>
          </a:prstGeom>
        </p:spPr>
        <p:txBody>
          <a:bodyPr lIns="104196" tIns="52098" rIns="104196" bIns="52098"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4196" tIns="52098" rIns="104196" bIns="52098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4196" tIns="52098" rIns="104196" bIns="52098"/>
          <a:lstStyle>
            <a:lvl1pPr marL="0" indent="0">
              <a:buNone/>
              <a:defRPr sz="3700"/>
            </a:lvl1pPr>
            <a:lvl2pPr marL="520976" indent="0">
              <a:buNone/>
              <a:defRPr sz="3200"/>
            </a:lvl2pPr>
            <a:lvl3pPr marL="1041952" indent="0">
              <a:buNone/>
              <a:defRPr sz="2700"/>
            </a:lvl3pPr>
            <a:lvl4pPr marL="1562928" indent="0">
              <a:buNone/>
              <a:defRPr sz="2300"/>
            </a:lvl4pPr>
            <a:lvl5pPr marL="2083905" indent="0">
              <a:buNone/>
              <a:defRPr sz="2300"/>
            </a:lvl5pPr>
            <a:lvl6pPr marL="2604880" indent="0">
              <a:buNone/>
              <a:defRPr sz="2300"/>
            </a:lvl6pPr>
            <a:lvl7pPr marL="3125857" indent="0">
              <a:buNone/>
              <a:defRPr sz="2300"/>
            </a:lvl7pPr>
            <a:lvl8pPr marL="3646834" indent="0">
              <a:buNone/>
              <a:defRPr sz="2300"/>
            </a:lvl8pPr>
            <a:lvl9pPr marL="4167808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4196" tIns="52098" rIns="104196" bIns="52098"/>
          <a:lstStyle>
            <a:lvl1pPr marL="0" indent="0">
              <a:buNone/>
              <a:defRPr sz="1600"/>
            </a:lvl1pPr>
            <a:lvl2pPr marL="520976" indent="0">
              <a:buNone/>
              <a:defRPr sz="1400"/>
            </a:lvl2pPr>
            <a:lvl3pPr marL="1041952" indent="0">
              <a:buNone/>
              <a:defRPr sz="1100"/>
            </a:lvl3pPr>
            <a:lvl4pPr marL="1562928" indent="0">
              <a:buNone/>
              <a:defRPr sz="1000"/>
            </a:lvl4pPr>
            <a:lvl5pPr marL="2083905" indent="0">
              <a:buNone/>
              <a:defRPr sz="1000"/>
            </a:lvl5pPr>
            <a:lvl6pPr marL="2604880" indent="0">
              <a:buNone/>
              <a:defRPr sz="1000"/>
            </a:lvl6pPr>
            <a:lvl7pPr marL="3125857" indent="0">
              <a:buNone/>
              <a:defRPr sz="1000"/>
            </a:lvl7pPr>
            <a:lvl8pPr marL="3646834" indent="0">
              <a:buNone/>
              <a:defRPr sz="1000"/>
            </a:lvl8pPr>
            <a:lvl9pPr marL="4167808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94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4196" tIns="52098" rIns="104196" bIns="5209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30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1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1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  <a:prstGeom prst="rect">
            <a:avLst/>
          </a:prstGeom>
        </p:spPr>
        <p:txBody>
          <a:bodyPr vert="eaVert"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  <a:prstGeom prst="rect">
            <a:avLst/>
          </a:prstGeom>
        </p:spPr>
        <p:txBody>
          <a:bodyPr vert="eaVert" lIns="104196" tIns="52098" rIns="104196" bIns="5209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4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9"/>
            <a:ext cx="9089390" cy="1620771"/>
          </a:xfrm>
          <a:prstGeom prst="rect">
            <a:avLst/>
          </a:prstGeom>
        </p:spPr>
        <p:txBody>
          <a:bodyPr lIns="104196" tIns="52098" rIns="104196" bIns="5209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  <a:prstGeom prst="rect">
            <a:avLst/>
          </a:prstGeom>
        </p:spPr>
        <p:txBody>
          <a:bodyPr lIns="104196" tIns="52098" rIns="104196" bIns="52098"/>
          <a:lstStyle>
            <a:lvl1pPr marL="0" indent="0" algn="ctr">
              <a:buNone/>
              <a:defRPr/>
            </a:lvl1pPr>
            <a:lvl2pPr marL="520976" indent="0" algn="ctr">
              <a:buNone/>
              <a:defRPr/>
            </a:lvl2pPr>
            <a:lvl3pPr marL="1041952" indent="0" algn="ctr">
              <a:buNone/>
              <a:defRPr/>
            </a:lvl3pPr>
            <a:lvl4pPr marL="1562928" indent="0" algn="ctr">
              <a:buNone/>
              <a:defRPr/>
            </a:lvl4pPr>
            <a:lvl5pPr marL="2083905" indent="0" algn="ctr">
              <a:buNone/>
              <a:defRPr/>
            </a:lvl5pPr>
            <a:lvl6pPr marL="2604880" indent="0" algn="ctr">
              <a:buNone/>
              <a:defRPr/>
            </a:lvl6pPr>
            <a:lvl7pPr marL="3125857" indent="0" algn="ctr">
              <a:buNone/>
              <a:defRPr/>
            </a:lvl7pPr>
            <a:lvl8pPr marL="3646834" indent="0" algn="ctr">
              <a:buNone/>
              <a:defRPr/>
            </a:lvl8pPr>
            <a:lvl9pPr marL="416780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/>
            </a:lvl1pPr>
          </a:lstStyle>
          <a:p>
            <a:pPr defTabSz="104195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195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/>
            </a:lvl1pPr>
          </a:lstStyle>
          <a:p>
            <a:pPr defTabSz="104195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6648" y="6931180"/>
            <a:ext cx="2495127" cy="525088"/>
          </a:xfrm>
          <a:prstGeom prst="rect">
            <a:avLst/>
          </a:prstGeom>
        </p:spPr>
        <p:txBody>
          <a:bodyPr lIns="104196" tIns="52098" rIns="104196" bIns="52098"/>
          <a:lstStyle>
            <a:lvl1pPr>
              <a:defRPr/>
            </a:lvl1pPr>
          </a:lstStyle>
          <a:p>
            <a:pPr defTabSz="104195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195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2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10693400" cy="78763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723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251" tIns="52125" rIns="104251" bIns="5212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  <a:prstGeom prst="rect">
            <a:avLst/>
          </a:prstGeom>
        </p:spPr>
        <p:txBody>
          <a:bodyPr lIns="104251" tIns="52125" rIns="104251" bIns="52125"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251" tIns="52125" rIns="104251" bIns="52125" anchor="b"/>
          <a:lstStyle>
            <a:lvl1pPr marL="0" indent="0">
              <a:buNone/>
              <a:defRPr sz="2300"/>
            </a:lvl1pPr>
            <a:lvl2pPr marL="521252" indent="0">
              <a:buNone/>
              <a:defRPr sz="2100"/>
            </a:lvl2pPr>
            <a:lvl3pPr marL="1042504" indent="0">
              <a:buNone/>
              <a:defRPr sz="1800"/>
            </a:lvl3pPr>
            <a:lvl4pPr marL="1563756" indent="0">
              <a:buNone/>
              <a:defRPr sz="1600"/>
            </a:lvl4pPr>
            <a:lvl5pPr marL="2085008" indent="0">
              <a:buNone/>
              <a:defRPr sz="1600"/>
            </a:lvl5pPr>
            <a:lvl6pPr marL="2606259" indent="0">
              <a:buNone/>
              <a:defRPr sz="1600"/>
            </a:lvl6pPr>
            <a:lvl7pPr marL="3127512" indent="0">
              <a:buNone/>
              <a:defRPr sz="1600"/>
            </a:lvl7pPr>
            <a:lvl8pPr marL="3648764" indent="0">
              <a:buNone/>
              <a:defRPr sz="1600"/>
            </a:lvl8pPr>
            <a:lvl9pPr marL="4170015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3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7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7"/>
            <a:ext cx="10693400" cy="708846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905"/>
            <a:ext cx="9089390" cy="1620771"/>
          </a:xfrm>
          <a:prstGeom prst="rect">
            <a:avLst/>
          </a:prstGeom>
        </p:spPr>
        <p:txBody>
          <a:bodyPr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  <a:prstGeom prst="rect">
            <a:avLst/>
          </a:prstGeom>
        </p:spPr>
        <p:txBody>
          <a:bodyPr lIns="104105" tIns="52052" rIns="104105" bIns="52052"/>
          <a:lstStyle>
            <a:lvl1pPr marL="0" indent="0" algn="ctr">
              <a:buNone/>
              <a:defRPr/>
            </a:lvl1pPr>
            <a:lvl2pPr marL="520517" indent="0" algn="ctr">
              <a:buNone/>
              <a:defRPr/>
            </a:lvl2pPr>
            <a:lvl3pPr marL="1041034" indent="0" algn="ctr">
              <a:buNone/>
              <a:defRPr/>
            </a:lvl3pPr>
            <a:lvl4pPr marL="1561550" indent="0" algn="ctr">
              <a:buNone/>
              <a:defRPr/>
            </a:lvl4pPr>
            <a:lvl5pPr marL="2082068" indent="0" algn="ctr">
              <a:buNone/>
              <a:defRPr/>
            </a:lvl5pPr>
            <a:lvl6pPr marL="2602582" indent="0" algn="ctr">
              <a:buNone/>
              <a:defRPr/>
            </a:lvl6pPr>
            <a:lvl7pPr marL="3123102" indent="0" algn="ctr">
              <a:buNone/>
              <a:defRPr/>
            </a:lvl7pPr>
            <a:lvl8pPr marL="3643617" indent="0" algn="ctr">
              <a:buNone/>
              <a:defRPr/>
            </a:lvl8pPr>
            <a:lvl9pPr marL="4164131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FDB41853-16B6-4D35-A35B-A485D415C440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6676" y="6931158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C3B7325-4FF0-4F61-A64A-41A9582670EE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53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4251" tIns="52125" rIns="104251" bIns="52125"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103" y="1692533"/>
            <a:ext cx="4726631" cy="705367"/>
          </a:xfrm>
          <a:prstGeom prst="rect">
            <a:avLst/>
          </a:prstGeom>
        </p:spPr>
        <p:txBody>
          <a:bodyPr lIns="104251" tIns="52125" rIns="104251" bIns="52125"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103" y="2397901"/>
            <a:ext cx="4726631" cy="435647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08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95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  <a:prstGeom prst="rect">
            <a:avLst/>
          </a:prstGeom>
        </p:spPr>
        <p:txBody>
          <a:bodyPr lIns="104251" tIns="52125" rIns="104251" bIns="52125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  <a:prstGeom prst="rect">
            <a:avLst/>
          </a:prstGeom>
        </p:spPr>
        <p:txBody>
          <a:bodyPr lIns="104251" tIns="52125" rIns="104251" bIns="52125"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4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4251" tIns="52125" rIns="104251" bIns="52125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4251" tIns="52125" rIns="104251" bIns="52125"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4251" tIns="52125" rIns="104251" bIns="52125"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3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4251" tIns="52125" rIns="104251" bIns="5212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1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67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67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5" cy="6451578"/>
          </a:xfrm>
          <a:prstGeom prst="rect">
            <a:avLst/>
          </a:prstGeom>
        </p:spPr>
        <p:txBody>
          <a:bodyPr vert="eaVert"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  <a:prstGeom prst="rect">
            <a:avLst/>
          </a:prstGeom>
        </p:spPr>
        <p:txBody>
          <a:bodyPr vert="eaVert" lIns="104251" tIns="52125" rIns="104251" bIns="5212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42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  <a:prstGeom prst="rect">
            <a:avLst/>
          </a:prstGeom>
        </p:spPr>
        <p:txBody>
          <a:bodyPr lIns="104251" tIns="52125" rIns="104251" bIns="5212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  <a:prstGeom prst="rect">
            <a:avLst/>
          </a:prstGeom>
        </p:spPr>
        <p:txBody>
          <a:bodyPr lIns="104251" tIns="52125" rIns="104251" bIns="52125"/>
          <a:lstStyle>
            <a:lvl1pPr marL="0" indent="0" algn="ctr">
              <a:buNone/>
              <a:defRPr/>
            </a:lvl1pPr>
            <a:lvl2pPr marL="521252" indent="0" algn="ctr">
              <a:buNone/>
              <a:defRPr/>
            </a:lvl2pPr>
            <a:lvl3pPr marL="1042504" indent="0" algn="ctr">
              <a:buNone/>
              <a:defRPr/>
            </a:lvl3pPr>
            <a:lvl4pPr marL="1563756" indent="0" algn="ctr">
              <a:buNone/>
              <a:defRPr/>
            </a:lvl4pPr>
            <a:lvl5pPr marL="2085008" indent="0" algn="ctr">
              <a:buNone/>
              <a:defRPr/>
            </a:lvl5pPr>
            <a:lvl6pPr marL="2606259" indent="0" algn="ctr">
              <a:buNone/>
              <a:defRPr/>
            </a:lvl6pPr>
            <a:lvl7pPr marL="3127512" indent="0" algn="ctr">
              <a:buNone/>
              <a:defRPr/>
            </a:lvl7pPr>
            <a:lvl8pPr marL="3648764" indent="0" algn="ctr">
              <a:buNone/>
              <a:defRPr/>
            </a:lvl8pPr>
            <a:lvl9pPr marL="4170015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/>
            </a:lvl1pPr>
          </a:lstStyle>
          <a:p>
            <a:pPr defTabSz="1042504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504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/>
            </a:lvl1pPr>
          </a:lstStyle>
          <a:p>
            <a:pPr defTabSz="1042504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6648" y="6931180"/>
            <a:ext cx="2495127" cy="525088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/>
            </a:lvl1pPr>
          </a:lstStyle>
          <a:p>
            <a:pPr defTabSz="1042504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504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45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6648" y="693118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51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2"/>
            <a:ext cx="10693400" cy="78761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104105" tIns="52052" rIns="104105" bIns="52052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5913DD3B-8C0F-4F96-B487-B823AB8804E9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B99DA51-BE19-4F1D-8B62-C9F157C3C1F2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600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  <a:prstGeom prst="rect">
            <a:avLst/>
          </a:prstGeom>
        </p:spPr>
        <p:txBody>
          <a:bodyPr lIns="104287" tIns="52144" rIns="104287" bIns="52144"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99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59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  <a:prstGeom prst="rect">
            <a:avLst/>
          </a:prstGeom>
        </p:spPr>
        <p:txBody>
          <a:bodyPr lIns="104287" tIns="52144" rIns="104287" bIns="52144"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3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9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6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68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3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1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7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97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1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C447F7AC-EA16-4C9A-8881-2DC94350D541}" type="datetimeFigureOut">
              <a:rPr lang="ko-KR" altLang="en-US" smtClean="0">
                <a:solidFill>
                  <a:srgbClr val="000000"/>
                </a:solidFill>
              </a:rPr>
              <a:pPr defTabSz="1042872"/>
              <a:t>2017-01-02</a:t>
            </a:fld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0" y="6885650"/>
            <a:ext cx="3386243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pPr defTabSz="1042872"/>
            <a:fld id="{054C53D9-B403-4CE0-BE5A-C42BBEC33749}" type="slidenum">
              <a:rPr lang="ko-KR" altLang="en-US" smtClean="0">
                <a:solidFill>
                  <a:srgbClr val="000000"/>
                </a:solidFill>
              </a:rPr>
              <a:pPr defTabSz="1042872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6" name="순서도: 처리 5"/>
          <p:cNvSpPr/>
          <p:nvPr/>
        </p:nvSpPr>
        <p:spPr>
          <a:xfrm>
            <a:off x="0" y="2"/>
            <a:ext cx="10693400" cy="78761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24"/>
            <a:ext cx="9089390" cy="1501751"/>
          </a:xfrm>
          <a:prstGeom prst="rect">
            <a:avLst/>
          </a:prstGeom>
        </p:spPr>
        <p:txBody>
          <a:bodyPr lIns="104105" tIns="52052" rIns="104105" bIns="52052"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lIns="104105" tIns="52052" rIns="104105" bIns="52052" anchor="b"/>
          <a:lstStyle>
            <a:lvl1pPr marL="0" indent="0">
              <a:buNone/>
              <a:defRPr sz="2300"/>
            </a:lvl1pPr>
            <a:lvl2pPr marL="520517" indent="0">
              <a:buNone/>
              <a:defRPr sz="2100"/>
            </a:lvl2pPr>
            <a:lvl3pPr marL="1041034" indent="0">
              <a:buNone/>
              <a:defRPr sz="1800"/>
            </a:lvl3pPr>
            <a:lvl4pPr marL="1561550" indent="0">
              <a:buNone/>
              <a:defRPr sz="1600"/>
            </a:lvl4pPr>
            <a:lvl5pPr marL="2082068" indent="0">
              <a:buNone/>
              <a:defRPr sz="1600"/>
            </a:lvl5pPr>
            <a:lvl6pPr marL="2602582" indent="0">
              <a:buNone/>
              <a:defRPr sz="1600"/>
            </a:lvl6pPr>
            <a:lvl7pPr marL="3123102" indent="0">
              <a:buNone/>
              <a:defRPr sz="1600"/>
            </a:lvl7pPr>
            <a:lvl8pPr marL="3643617" indent="0">
              <a:buNone/>
              <a:defRPr sz="1600"/>
            </a:lvl8pPr>
            <a:lvl9pPr marL="4164131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95639CBB-A900-4480-81A6-2000B690FC8F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8DBDCF86-D2DC-4EB1-AEBC-B9EDA525EF36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75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7" name="순서도: 처리 6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05" tIns="52052" rIns="104105" bIns="52052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0CE078ED-F515-4E53-BF59-5675B06612F4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8AE2FAED-A79F-4CCA-B39B-7579A608E3C6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8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265668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05" tIns="52052" rIns="104105" bIns="52052">
            <a:spAutoFit/>
          </a:bodyPr>
          <a:lstStyle/>
          <a:p>
            <a:pPr defTabSz="1041034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9" name="순서도: 처리 8"/>
          <p:cNvSpPr/>
          <p:nvPr/>
        </p:nvSpPr>
        <p:spPr>
          <a:xfrm>
            <a:off x="0" y="0"/>
            <a:ext cx="10693400" cy="1181448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607356" y="6663376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비트맵 이미지" r:id="rId3" imgW="733333" imgH="733333" progId="PBrush">
                  <p:embed/>
                </p:oleObj>
              </mc:Choice>
              <mc:Fallback>
                <p:oleObj name="비트맵 이미지" r:id="rId3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6" y="6663376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lIns="104105" tIns="52052" rIns="104105" bIns="52052" anchor="b"/>
          <a:lstStyle>
            <a:lvl1pPr marL="0" indent="0">
              <a:buNone/>
              <a:defRPr sz="2700" b="1"/>
            </a:lvl1pPr>
            <a:lvl2pPr marL="520517" indent="0">
              <a:buNone/>
              <a:defRPr sz="2300" b="1"/>
            </a:lvl2pPr>
            <a:lvl3pPr marL="1041034" indent="0">
              <a:buNone/>
              <a:defRPr sz="2100" b="1"/>
            </a:lvl3pPr>
            <a:lvl4pPr marL="1561550" indent="0">
              <a:buNone/>
              <a:defRPr sz="1800" b="1"/>
            </a:lvl4pPr>
            <a:lvl5pPr marL="2082068" indent="0">
              <a:buNone/>
              <a:defRPr sz="1800" b="1"/>
            </a:lvl5pPr>
            <a:lvl6pPr marL="2602582" indent="0">
              <a:buNone/>
              <a:defRPr sz="1800" b="1"/>
            </a:lvl6pPr>
            <a:lvl7pPr marL="3123102" indent="0">
              <a:buNone/>
              <a:defRPr sz="1800" b="1"/>
            </a:lvl7pPr>
            <a:lvl8pPr marL="3643617" indent="0">
              <a:buNone/>
              <a:defRPr sz="1800" b="1"/>
            </a:lvl8pPr>
            <a:lvl9pPr marL="4164131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112" y="1692533"/>
            <a:ext cx="4726631" cy="705367"/>
          </a:xfrm>
          <a:prstGeom prst="rect">
            <a:avLst/>
          </a:prstGeom>
        </p:spPr>
        <p:txBody>
          <a:bodyPr lIns="104105" tIns="52052" rIns="104105" bIns="52052" anchor="b"/>
          <a:lstStyle>
            <a:lvl1pPr marL="0" indent="0">
              <a:buNone/>
              <a:defRPr sz="2700" b="1"/>
            </a:lvl1pPr>
            <a:lvl2pPr marL="520517" indent="0">
              <a:buNone/>
              <a:defRPr sz="2300" b="1"/>
            </a:lvl2pPr>
            <a:lvl3pPr marL="1041034" indent="0">
              <a:buNone/>
              <a:defRPr sz="2100" b="1"/>
            </a:lvl3pPr>
            <a:lvl4pPr marL="1561550" indent="0">
              <a:buNone/>
              <a:defRPr sz="1800" b="1"/>
            </a:lvl4pPr>
            <a:lvl5pPr marL="2082068" indent="0">
              <a:buNone/>
              <a:defRPr sz="1800" b="1"/>
            </a:lvl5pPr>
            <a:lvl6pPr marL="2602582" indent="0">
              <a:buNone/>
              <a:defRPr sz="1800" b="1"/>
            </a:lvl6pPr>
            <a:lvl7pPr marL="3123102" indent="0">
              <a:buNone/>
              <a:defRPr sz="1800" b="1"/>
            </a:lvl7pPr>
            <a:lvl8pPr marL="3643617" indent="0">
              <a:buNone/>
              <a:defRPr sz="1800" b="1"/>
            </a:lvl8pPr>
            <a:lvl9pPr marL="4164131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112" y="2397901"/>
            <a:ext cx="4726631" cy="4356478"/>
          </a:xfrm>
          <a:prstGeom prst="rect">
            <a:avLst/>
          </a:prstGeom>
        </p:spPr>
        <p:txBody>
          <a:bodyPr lIns="104105" tIns="52052" rIns="104105" bIns="52052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E66E364-58E1-447E-B58F-2F339BB4BBF8}" type="datetimeFigureOut">
              <a:rPr lang="ko-KR" altLang="en-US" smtClean="0"/>
              <a:pPr defTabSz="1041034">
                <a:defRPr/>
              </a:pPr>
              <a:t>2017-01-02</a:t>
            </a:fld>
            <a:endParaRPr lang="ko-KR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2" y="6885650"/>
            <a:ext cx="3386243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endParaRPr lang="ko-KR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105" tIns="52052" rIns="104105" bIns="52052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defTabSz="1041034">
              <a:defRPr/>
            </a:pPr>
            <a:fld id="{A7E01C7C-0512-4171-9159-BE17963D491D}" type="slidenum">
              <a:rPr lang="ko-KR" altLang="en-US" smtClean="0"/>
              <a:pPr defTabSz="1041034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50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vmlDrawing" Target="../drawings/vmlDrawing11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22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33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33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vmlDrawing" Target="../drawings/vmlDrawing44.v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oleObject" Target="../embeddings/oleObject4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48462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74" indent="-355674" algn="l" defTabSz="948462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0626" indent="-296395" algn="l" defTabSz="948462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577" indent="-237118" algn="l" defTabSz="948462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813" indent="-237118" algn="l" defTabSz="94846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44" indent="-237118" algn="l" defTabSz="94846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278" indent="-237118" algn="l" defTabSz="94846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510" indent="-237118" algn="l" defTabSz="94846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743" indent="-237118" algn="l" defTabSz="94846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71" indent="-237118" algn="l" defTabSz="94846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4233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8462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699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896930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163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45396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19626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793858" algn="l" defTabSz="94846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순서도: 처리 23"/>
          <p:cNvSpPr/>
          <p:nvPr/>
        </p:nvSpPr>
        <p:spPr>
          <a:xfrm>
            <a:off x="0" y="0"/>
            <a:ext cx="10693400" cy="708869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5" tIns="52052" rIns="104105" bIns="52052" anchor="ctr"/>
          <a:lstStyle/>
          <a:p>
            <a:pPr algn="ctr" defTabSz="1041034">
              <a:defRPr/>
            </a:pPr>
            <a:endParaRPr lang="ko-KR" altLang="en-US" sz="2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20517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41034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61550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82068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0386" indent="-39038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5839" indent="-3253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292" indent="-26025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1809" indent="-26025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2327" indent="-26025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2841" indent="-26025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3358" indent="-26025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3877" indent="-26025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4392" indent="-26025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517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034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550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068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582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102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617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131" algn="l" defTabSz="104103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4"/>
          <p:cNvSpPr/>
          <p:nvPr/>
        </p:nvSpPr>
        <p:spPr>
          <a:xfrm>
            <a:off x="0" y="12"/>
            <a:ext cx="10693400" cy="684365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3" tIns="52062" rIns="104123" bIns="52062" anchor="ctr"/>
          <a:lstStyle/>
          <a:p>
            <a:pPr algn="ctr" defTabSz="1041217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051" name="제목 개체 틀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23" tIns="52062" rIns="104123" bIns="52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2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23" tIns="52062" rIns="104123" bIns="52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half" idx="2"/>
          </p:nvPr>
        </p:nvSpPr>
        <p:spPr>
          <a:xfrm>
            <a:off x="534671" y="7008182"/>
            <a:ext cx="2495127" cy="402567"/>
          </a:xfrm>
          <a:prstGeom prst="rect">
            <a:avLst/>
          </a:prstGeom>
        </p:spPr>
        <p:txBody>
          <a:bodyPr vert="horz" lIns="104123" tIns="52062" rIns="104123" bIns="52062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41217"/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 defTabSz="1041217"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653582" y="7008182"/>
            <a:ext cx="3386243" cy="402567"/>
          </a:xfrm>
          <a:prstGeom prst="rect">
            <a:avLst/>
          </a:prstGeom>
        </p:spPr>
        <p:txBody>
          <a:bodyPr vert="horz" wrap="square" lIns="104123" tIns="52062" rIns="104123" bIns="52062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1041217"/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042329" y="6955674"/>
            <a:ext cx="2495127" cy="402567"/>
          </a:xfrm>
          <a:prstGeom prst="rect">
            <a:avLst/>
          </a:prstGeom>
        </p:spPr>
        <p:txBody>
          <a:bodyPr vert="horz" wrap="square" lIns="104123" tIns="52062" rIns="104123" bIns="52062" numCol="1" rtlCol="0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defTabSz="1041217"/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 defTabSz="1041217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5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520609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1041217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56182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208243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90455" indent="-390455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5989" indent="-325385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522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130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2740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3346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3955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4566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5173" indent="-260304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09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217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826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436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042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653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260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4866" algn="l" defTabSz="1041217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4"/>
          <p:cNvSpPr/>
          <p:nvPr/>
        </p:nvSpPr>
        <p:spPr>
          <a:xfrm>
            <a:off x="0" y="9"/>
            <a:ext cx="10693400" cy="684365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051" name="제목 개체 틀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2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" name="날짜 개체 틀 1"/>
          <p:cNvSpPr>
            <a:spLocks noGrp="1"/>
          </p:cNvSpPr>
          <p:nvPr>
            <p:ph type="dt" sz="half" idx="2"/>
          </p:nvPr>
        </p:nvSpPr>
        <p:spPr>
          <a:xfrm>
            <a:off x="534671" y="7008180"/>
            <a:ext cx="2495127" cy="402567"/>
          </a:xfrm>
          <a:prstGeom prst="rect">
            <a:avLst/>
          </a:prstGeom>
        </p:spPr>
        <p:txBody>
          <a:bodyPr vert="horz" lIns="104160" tIns="52080" rIns="104160" bIns="5208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41585"/>
            <a:fld id="{76418860-04B9-4A7F-82AD-6A7E4C5D577F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 defTabSz="1041585"/>
              <a:t>2017-01-02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653582" y="7008180"/>
            <a:ext cx="3386243" cy="402567"/>
          </a:xfrm>
          <a:prstGeom prst="rect">
            <a:avLst/>
          </a:prstGeom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1041585"/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042329" y="6955671"/>
            <a:ext cx="2495127" cy="402567"/>
          </a:xfrm>
          <a:prstGeom prst="rect">
            <a:avLst/>
          </a:prstGeom>
        </p:spPr>
        <p:txBody>
          <a:bodyPr vert="horz" wrap="square" lIns="104160" tIns="52080" rIns="104160" bIns="52080" numCol="1" rtlCol="0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defTabSz="1041585"/>
            <a:fld id="{AB919BFB-2853-410C-A457-CA9AF5756B55}" type="slidenum">
              <a:rPr lang="ko-KR" altLang="en-US" smtClean="0">
                <a:solidFill>
                  <a:srgbClr val="000000"/>
                </a:solidFill>
              </a:rPr>
              <a:pPr defTabSz="1041585"/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52079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1041585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56237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2083170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90593" indent="-39059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6288" indent="-325499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981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774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3566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4357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5149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5944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6735" indent="-260396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92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85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76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7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96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755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547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37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250637" y="7167451"/>
            <a:ext cx="9440267" cy="236289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234764" y="7130695"/>
            <a:ext cx="2957393" cy="3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60" tIns="52080" rIns="104160" bIns="52080">
            <a:spAutoFit/>
          </a:bodyPr>
          <a:lstStyle/>
          <a:p>
            <a:pPr defTabSz="1041585"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24" name="순서도: 처리 23"/>
          <p:cNvSpPr/>
          <p:nvPr/>
        </p:nvSpPr>
        <p:spPr>
          <a:xfrm>
            <a:off x="0" y="2"/>
            <a:ext cx="10693400" cy="78761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80" rIns="104160" bIns="52080" anchor="ctr"/>
          <a:lstStyle/>
          <a:p>
            <a:pPr algn="ctr" defTabSz="1041585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837567" y="6862907"/>
          <a:ext cx="657199" cy="61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비트맵 이미지" r:id="rId15" imgW="733333" imgH="733333" progId="PBrush">
                  <p:embed/>
                </p:oleObj>
              </mc:Choice>
              <mc:Fallback>
                <p:oleObj name="비트맵 이미지" r:id="rId15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567" y="6862907"/>
                        <a:ext cx="657199" cy="61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7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2079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41585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6237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83170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0593" indent="-390593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6288" indent="-325499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981" indent="-260396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774" indent="-260396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3566" indent="-26039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4357" indent="-26039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5149" indent="-26039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5944" indent="-26039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6735" indent="-26039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92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85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76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7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960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755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547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37" algn="l" defTabSz="104158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250635" y="7167451"/>
            <a:ext cx="9440267" cy="236289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234762" y="7130695"/>
            <a:ext cx="2957393" cy="3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196" tIns="52098" rIns="104196" bIns="52098">
            <a:spAutoFit/>
          </a:bodyPr>
          <a:lstStyle/>
          <a:p>
            <a:pPr defTabSz="1041952"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24" name="순서도: 처리 23"/>
          <p:cNvSpPr/>
          <p:nvPr/>
        </p:nvSpPr>
        <p:spPr>
          <a:xfrm>
            <a:off x="0" y="2"/>
            <a:ext cx="10693400" cy="78761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6" tIns="52098" rIns="104196" bIns="52098" anchor="ctr"/>
          <a:lstStyle/>
          <a:p>
            <a:pPr algn="ctr" defTabSz="104195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837565" y="6862904"/>
          <a:ext cx="657199" cy="61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" name="비트맵 이미지" r:id="rId15" imgW="733333" imgH="733333" progId="PBrush">
                  <p:embed/>
                </p:oleObj>
              </mc:Choice>
              <mc:Fallback>
                <p:oleObj name="비트맵 이미지" r:id="rId15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565" y="6862904"/>
                        <a:ext cx="657199" cy="61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2097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4195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62928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83905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0731" indent="-390731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6586" indent="-325613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2440" indent="-26048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3417" indent="-260488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4392" indent="-2604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5369" indent="-2604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6344" indent="-2604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7322" indent="-2604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28298" indent="-2604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76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52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28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05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80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857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834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808" algn="l" defTabSz="104195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250631" y="7167451"/>
            <a:ext cx="9440267" cy="236289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234758" y="7130694"/>
            <a:ext cx="2957393" cy="3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51" tIns="52125" rIns="104251" bIns="52125">
            <a:spAutoFit/>
          </a:bodyPr>
          <a:lstStyle/>
          <a:p>
            <a:pPr defTabSz="1042504"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24" name="순서도: 처리 23"/>
          <p:cNvSpPr/>
          <p:nvPr/>
        </p:nvSpPr>
        <p:spPr>
          <a:xfrm>
            <a:off x="0" y="2"/>
            <a:ext cx="10693400" cy="78761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anchor="ctr"/>
          <a:lstStyle/>
          <a:p>
            <a:pPr algn="ctr" defTabSz="1042504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837561" y="6862901"/>
          <a:ext cx="657199" cy="61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비트맵 이미지" r:id="rId15" imgW="733333" imgH="733333" progId="PBrush">
                  <p:embed/>
                </p:oleObj>
              </mc:Choice>
              <mc:Fallback>
                <p:oleObj name="비트맵 이미지" r:id="rId15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561" y="6862901"/>
                        <a:ext cx="657199" cy="61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16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2125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42504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6375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85008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0938" indent="-39093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5784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3130" indent="-260626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4382" indent="-260626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5634" indent="-26062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6886" indent="-26062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8137" indent="-26062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09390" indent="-26062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30642" indent="-260626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501253" y="7079933"/>
            <a:ext cx="9106099" cy="315053"/>
          </a:xfrm>
          <a:prstGeom prst="round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0">
                <a:srgbClr val="000040">
                  <a:alpha val="74000"/>
                </a:srgbClr>
              </a:gs>
              <a:gs pos="26000">
                <a:srgbClr val="400040"/>
              </a:gs>
              <a:gs pos="100000">
                <a:srgbClr val="8F0040">
                  <a:alpha val="94000"/>
                </a:srgbClr>
              </a:gs>
              <a:gs pos="89999">
                <a:srgbClr val="F27300"/>
              </a:gs>
              <a:gs pos="100000">
                <a:srgbClr val="FFBF00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65666" y="7060679"/>
            <a:ext cx="354218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87" tIns="52144" rIns="104287" bIns="52144">
            <a:spAutoFit/>
          </a:bodyPr>
          <a:lstStyle/>
          <a:p>
            <a:pPr defTabSz="1042872">
              <a:defRPr/>
            </a:pPr>
            <a:r>
              <a:rPr lang="en-US" altLang="ko-KR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나무M" pitchFamily="18" charset="-127"/>
              </a:rPr>
              <a:t>CFD &amp; Materials Processing Lab.</a:t>
            </a:r>
          </a:p>
        </p:txBody>
      </p:sp>
      <p:sp>
        <p:nvSpPr>
          <p:cNvPr id="24" name="순서도: 처리 23"/>
          <p:cNvSpPr/>
          <p:nvPr/>
        </p:nvSpPr>
        <p:spPr>
          <a:xfrm>
            <a:off x="0" y="0"/>
            <a:ext cx="10693400" cy="972481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58000">
                <a:srgbClr val="0A128C">
                  <a:alpha val="39000"/>
                </a:srgbClr>
              </a:gs>
              <a:gs pos="80000">
                <a:srgbClr val="181CC7">
                  <a:alpha val="61000"/>
                </a:srgbClr>
              </a:gs>
              <a:gs pos="96000">
                <a:srgbClr val="7005D4">
                  <a:alpha val="54000"/>
                </a:srgbClr>
              </a:gs>
              <a:gs pos="100000">
                <a:srgbClr val="8C3D91"/>
              </a:gs>
            </a:gsLst>
            <a:lin ang="27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72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607354" y="6663365"/>
          <a:ext cx="857700" cy="8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비트맵 이미지" r:id="rId14" imgW="733333" imgH="733333" progId="PBrush">
                  <p:embed/>
                </p:oleObj>
              </mc:Choice>
              <mc:Fallback>
                <p:oleObj name="비트맵 이미지" r:id="rId14" imgW="733333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7354" y="6663365"/>
                        <a:ext cx="857700" cy="808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9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21436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42872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564308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085744" algn="ctr" rtl="0" eaLnBrk="1" fontAlgn="base" latinLnBrk="1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91076" indent="-391076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3590" indent="-260718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5026" indent="-260718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6462" indent="-26071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867898" indent="-26071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389333" indent="-26071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910770" indent="-26071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432206" indent="-26071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70"/>
          <p:cNvSpPr txBox="1">
            <a:spLocks/>
          </p:cNvSpPr>
          <p:nvPr/>
        </p:nvSpPr>
        <p:spPr>
          <a:xfrm>
            <a:off x="368420" y="115392"/>
            <a:ext cx="10369367" cy="496887"/>
          </a:xfrm>
          <a:prstGeom prst="rect">
            <a:avLst/>
          </a:prstGeom>
        </p:spPr>
        <p:txBody>
          <a:bodyPr vert="horz" lIns="0" tIns="82748" rIns="0" bIns="82748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 defTabSz="1658173" rtl="0" eaLnBrk="1" latinLnBrk="1" hangingPunct="1"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b="1" spc="-100" dirty="0" err="1" smtClean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수모델</a:t>
            </a:r>
            <a:r>
              <a:rPr lang="ko-KR" altLang="en-US" sz="3200" b="1" spc="-100" dirty="0" smtClean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실험용 프로펠러</a:t>
            </a:r>
            <a:endParaRPr lang="ko-KR" altLang="en-US" sz="3200" b="1" spc="-1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다리꼴 1"/>
          <p:cNvSpPr/>
          <p:nvPr/>
        </p:nvSpPr>
        <p:spPr>
          <a:xfrm rot="10800000">
            <a:off x="2250356" y="4572718"/>
            <a:ext cx="8064896" cy="2736304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5198976" y="5436814"/>
            <a:ext cx="3453744" cy="1008112"/>
            <a:chOff x="1623586" y="2230992"/>
            <a:chExt cx="3453744" cy="1008112"/>
          </a:xfrm>
        </p:grpSpPr>
        <p:sp>
          <p:nvSpPr>
            <p:cNvPr id="20" name="타원 19"/>
            <p:cNvSpPr/>
            <p:nvPr/>
          </p:nvSpPr>
          <p:spPr>
            <a:xfrm>
              <a:off x="4429258" y="2231048"/>
              <a:ext cx="648072" cy="10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953050" y="2230992"/>
              <a:ext cx="2808312" cy="100811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타원 2"/>
            <p:cNvSpPr/>
            <p:nvPr/>
          </p:nvSpPr>
          <p:spPr>
            <a:xfrm>
              <a:off x="1623586" y="2231048"/>
              <a:ext cx="648072" cy="10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1953050" y="3239104"/>
              <a:ext cx="28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953050" y="2230992"/>
              <a:ext cx="28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직선 연결선 24"/>
          <p:cNvCxnSpPr/>
          <p:nvPr/>
        </p:nvCxnSpPr>
        <p:spPr>
          <a:xfrm>
            <a:off x="7024905" y="5940870"/>
            <a:ext cx="10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8076648" y="3708622"/>
            <a:ext cx="0" cy="2232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506606" y="3141892"/>
            <a:ext cx="1146114" cy="57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75607" y="323150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모터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631397" y="5524265"/>
            <a:ext cx="727819" cy="601456"/>
            <a:chOff x="2512923" y="2012300"/>
            <a:chExt cx="727819" cy="601456"/>
          </a:xfrm>
        </p:grpSpPr>
        <p:sp>
          <p:nvSpPr>
            <p:cNvPr id="13" name="타원 12"/>
            <p:cNvSpPr/>
            <p:nvPr/>
          </p:nvSpPr>
          <p:spPr>
            <a:xfrm rot="3232034">
              <a:off x="2510003" y="2213163"/>
              <a:ext cx="43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 rot="2567582">
              <a:off x="2808742" y="2541756"/>
              <a:ext cx="43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 rot="19101839">
              <a:off x="2512923" y="2532767"/>
              <a:ext cx="43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2825691" y="2376487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7642319">
              <a:off x="2817536" y="2192300"/>
              <a:ext cx="432000" cy="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" name="직선 화살표 연결선 17"/>
          <p:cNvCxnSpPr/>
          <p:nvPr/>
        </p:nvCxnSpPr>
        <p:spPr>
          <a:xfrm>
            <a:off x="4432457" y="3996711"/>
            <a:ext cx="1508460" cy="1440159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1477" y="3646919"/>
            <a:ext cx="251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내부가 보이는 투명한 파이프</a:t>
            </a:r>
            <a:endParaRPr lang="ko-KR" altLang="en-US" sz="1200" dirty="0"/>
          </a:p>
        </p:txBody>
      </p:sp>
      <p:cxnSp>
        <p:nvCxnSpPr>
          <p:cNvPr id="44" name="직선 화살표 연결선 43"/>
          <p:cNvCxnSpPr/>
          <p:nvPr/>
        </p:nvCxnSpPr>
        <p:spPr>
          <a:xfrm>
            <a:off x="6498828" y="4171901"/>
            <a:ext cx="360618" cy="1512111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41072" y="3848376"/>
            <a:ext cx="1211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프로펠러</a:t>
            </a:r>
            <a:endParaRPr lang="ko-KR" alt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68420" y="846965"/>
            <a:ext cx="8074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수조 내에서 작동시켜 파이프 길이 방향으로 물을 유동시키고자 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크고 복잡한 실험장치 제작 전 예비실험 수행을 위한 단순 모델 제작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가변사항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컨트롤러를 이용해 프로펠러 회전 속도를 조절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파이프를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탈부착하여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파이프 길이에 변화를 줄 수 있었으면 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모터는 수조 외부에 설치되도록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피니언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기어 등을 이용해 회전운동을 주었으면 함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91030" y="6660951"/>
            <a:ext cx="264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파이프 직경은</a:t>
            </a:r>
            <a:r>
              <a:rPr lang="en-US" altLang="ko-KR" sz="1200" dirty="0" smtClean="0"/>
              <a:t> 10cm </a:t>
            </a:r>
            <a:r>
              <a:rPr lang="ko-KR" altLang="en-US" sz="1200" dirty="0" smtClean="0"/>
              <a:t>정도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정확히 맞출 필요는 없음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4" name="오른쪽 화살표 23"/>
          <p:cNvSpPr/>
          <p:nvPr/>
        </p:nvSpPr>
        <p:spPr>
          <a:xfrm rot="10800000">
            <a:off x="3546499" y="5541825"/>
            <a:ext cx="1534029" cy="82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3908852" y="5429186"/>
            <a:ext cx="122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유체 유동방향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6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70"/>
          <p:cNvSpPr txBox="1">
            <a:spLocks/>
          </p:cNvSpPr>
          <p:nvPr/>
        </p:nvSpPr>
        <p:spPr>
          <a:xfrm>
            <a:off x="368420" y="115392"/>
            <a:ext cx="10369367" cy="496887"/>
          </a:xfrm>
          <a:prstGeom prst="rect">
            <a:avLst/>
          </a:prstGeom>
        </p:spPr>
        <p:txBody>
          <a:bodyPr vert="horz" lIns="0" tIns="82748" rIns="0" bIns="82748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lvl1pPr algn="ctr" defTabSz="1658173" rtl="0" eaLnBrk="1" latinLnBrk="1" hangingPunct="1"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b="1" spc="-100" dirty="0" smtClean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파이프 </a:t>
            </a:r>
            <a:r>
              <a:rPr lang="ko-KR" altLang="en-US" sz="3200" b="1" spc="-100" dirty="0" err="1" smtClean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탈부착</a:t>
            </a:r>
            <a:endParaRPr lang="ko-KR" altLang="en-US" sz="3200" b="1" spc="-1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242244" y="3132559"/>
            <a:ext cx="1981881" cy="1008112"/>
            <a:chOff x="954212" y="1656333"/>
            <a:chExt cx="1981881" cy="1008112"/>
          </a:xfrm>
        </p:grpSpPr>
        <p:cxnSp>
          <p:nvCxnSpPr>
            <p:cNvPr id="72" name="직선 연결선 71"/>
            <p:cNvCxnSpPr/>
            <p:nvPr/>
          </p:nvCxnSpPr>
          <p:spPr>
            <a:xfrm flipV="1">
              <a:off x="954212" y="2556395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2574212" y="266444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V="1">
              <a:off x="2574212" y="255644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flipV="1">
              <a:off x="954212" y="2478643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 flipV="1">
              <a:off x="2648093" y="2586693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 flipV="1">
              <a:off x="2648093" y="247869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954212" y="1764383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574212" y="16563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574212" y="165633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954212" y="1842135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2648093" y="173408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2648093" y="173408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V="1">
              <a:off x="954212" y="2556519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V="1">
              <a:off x="954212" y="2478767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/>
          <p:cNvGrpSpPr/>
          <p:nvPr/>
        </p:nvGrpSpPr>
        <p:grpSpPr>
          <a:xfrm>
            <a:off x="2980978" y="3132559"/>
            <a:ext cx="1981881" cy="1008112"/>
            <a:chOff x="954212" y="1656333"/>
            <a:chExt cx="1981881" cy="1008112"/>
          </a:xfrm>
        </p:grpSpPr>
        <p:cxnSp>
          <p:nvCxnSpPr>
            <p:cNvPr id="79" name="직선 연결선 78"/>
            <p:cNvCxnSpPr/>
            <p:nvPr/>
          </p:nvCxnSpPr>
          <p:spPr>
            <a:xfrm flipV="1">
              <a:off x="954212" y="2556395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V="1">
              <a:off x="2574212" y="266444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 flipV="1">
              <a:off x="2574212" y="255644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954212" y="2478643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flipV="1">
              <a:off x="2648093" y="2586693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 flipV="1">
              <a:off x="2648093" y="247869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>
              <a:off x="954212" y="1764383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2574212" y="16563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2574212" y="165633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954212" y="1842135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2648093" y="173408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2648093" y="173408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flipV="1">
              <a:off x="954212" y="2556519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 flipV="1">
              <a:off x="954212" y="2478767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그룹 92"/>
          <p:cNvGrpSpPr/>
          <p:nvPr/>
        </p:nvGrpSpPr>
        <p:grpSpPr>
          <a:xfrm>
            <a:off x="4713486" y="3132559"/>
            <a:ext cx="1981881" cy="1008112"/>
            <a:chOff x="954212" y="1656333"/>
            <a:chExt cx="1981881" cy="1008112"/>
          </a:xfrm>
        </p:grpSpPr>
        <p:cxnSp>
          <p:nvCxnSpPr>
            <p:cNvPr id="94" name="직선 연결선 93"/>
            <p:cNvCxnSpPr/>
            <p:nvPr/>
          </p:nvCxnSpPr>
          <p:spPr>
            <a:xfrm flipV="1">
              <a:off x="954212" y="2556395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flipV="1">
              <a:off x="2574212" y="266444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/>
            <p:nvPr/>
          </p:nvCxnSpPr>
          <p:spPr>
            <a:xfrm flipV="1">
              <a:off x="2574212" y="255644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>
            <a:xfrm flipV="1">
              <a:off x="954212" y="2478643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flipV="1">
              <a:off x="2648093" y="2586693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flipV="1">
              <a:off x="2648093" y="247869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954212" y="1764383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2574212" y="16563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>
              <a:off x="2574212" y="165633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954212" y="1842135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>
              <a:off x="2648093" y="173408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2648093" y="173408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 flipV="1">
              <a:off x="954212" y="2556519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 flipV="1">
              <a:off x="954212" y="2478767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그룹 107"/>
          <p:cNvGrpSpPr/>
          <p:nvPr/>
        </p:nvGrpSpPr>
        <p:grpSpPr>
          <a:xfrm>
            <a:off x="6439520" y="3132559"/>
            <a:ext cx="1981881" cy="1008112"/>
            <a:chOff x="954212" y="1656333"/>
            <a:chExt cx="1981881" cy="1008112"/>
          </a:xfrm>
        </p:grpSpPr>
        <p:cxnSp>
          <p:nvCxnSpPr>
            <p:cNvPr id="109" name="직선 연결선 108"/>
            <p:cNvCxnSpPr/>
            <p:nvPr/>
          </p:nvCxnSpPr>
          <p:spPr>
            <a:xfrm flipV="1">
              <a:off x="954212" y="2556395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 flipV="1">
              <a:off x="2574212" y="2664445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 flipV="1">
              <a:off x="2574212" y="255644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V="1">
              <a:off x="954212" y="2478643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2648093" y="2586693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V="1">
              <a:off x="2648093" y="247869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>
              <a:off x="954212" y="1764383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2574212" y="1656333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>
              <a:off x="2574212" y="165633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>
              <a:off x="954212" y="1842135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>
              <a:off x="2648093" y="1734085"/>
              <a:ext cx="28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>
              <a:off x="2648093" y="1734085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flipV="1">
              <a:off x="954212" y="2556519"/>
              <a:ext cx="16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V="1">
              <a:off x="954212" y="2478767"/>
              <a:ext cx="169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직선 연결선 122"/>
          <p:cNvCxnSpPr/>
          <p:nvPr/>
        </p:nvCxnSpPr>
        <p:spPr>
          <a:xfrm>
            <a:off x="4604977" y="3636615"/>
            <a:ext cx="10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5638058" y="2448615"/>
            <a:ext cx="0" cy="118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직사각형 124"/>
          <p:cNvSpPr/>
          <p:nvPr/>
        </p:nvSpPr>
        <p:spPr>
          <a:xfrm>
            <a:off x="5058668" y="1871099"/>
            <a:ext cx="1146114" cy="57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/>
          <p:cNvSpPr txBox="1"/>
          <p:nvPr/>
        </p:nvSpPr>
        <p:spPr>
          <a:xfrm>
            <a:off x="5127669" y="1960712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모터</a:t>
            </a:r>
            <a:endParaRPr lang="ko-KR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75" y="3388049"/>
            <a:ext cx="410205" cy="44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250931" y="4356695"/>
            <a:ext cx="251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개별 파이프 길이는 약 </a:t>
            </a:r>
            <a:r>
              <a:rPr lang="en-US" altLang="ko-KR" sz="1200" dirty="0" smtClean="0"/>
              <a:t>20cm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9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테마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테마1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테마1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연구실기본테마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연구실기본테마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연구실기본테마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테마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30293</TotalTime>
  <Words>87</Words>
  <Application>Microsoft Office PowerPoint</Application>
  <PresentationFormat>사용자 지정</PresentationFormat>
  <Paragraphs>16</Paragraphs>
  <Slides>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8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1_Office 테마</vt:lpstr>
      <vt:lpstr>12_테마1</vt:lpstr>
      <vt:lpstr>1_테마1</vt:lpstr>
      <vt:lpstr>2_테마1</vt:lpstr>
      <vt:lpstr>연구실기본테마</vt:lpstr>
      <vt:lpstr>1_연구실기본테마</vt:lpstr>
      <vt:lpstr>2_연구실기본테마</vt:lpstr>
      <vt:lpstr>테마1</vt:lpstr>
      <vt:lpstr>비트맵 이미지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jang</dc:creator>
  <cp:lastModifiedBy>Registered User</cp:lastModifiedBy>
  <cp:revision>1044</cp:revision>
  <cp:lastPrinted>2016-03-13T08:43:27Z</cp:lastPrinted>
  <dcterms:created xsi:type="dcterms:W3CDTF">2015-10-07T08:29:12Z</dcterms:created>
  <dcterms:modified xsi:type="dcterms:W3CDTF">2017-01-02T06:28:52Z</dcterms:modified>
</cp:coreProperties>
</file>