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13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74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557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637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17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01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438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448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927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74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17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A267-2FDB-4509-80B1-ECD22649F9A8}" type="datetimeFigureOut">
              <a:rPr lang="ko-KR" altLang="en-US" smtClean="0"/>
              <a:t>2019-06-26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AB46-4C60-4CF9-B1B5-F12FFFDC365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56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485" y="3840479"/>
            <a:ext cx="4953000" cy="239804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117" y="271118"/>
            <a:ext cx="5591175" cy="6042918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485" y="271117"/>
            <a:ext cx="4953000" cy="346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장현규</dc:creator>
  <cp:lastModifiedBy>장현규</cp:lastModifiedBy>
  <cp:revision>2</cp:revision>
  <dcterms:created xsi:type="dcterms:W3CDTF">2019-06-25T23:25:08Z</dcterms:created>
  <dcterms:modified xsi:type="dcterms:W3CDTF">2019-06-26T01:49:09Z</dcterms:modified>
</cp:coreProperties>
</file>