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366" y="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FC414-67AF-497A-AA5D-793536CE5D2A}" type="datetimeFigureOut">
              <a:rPr lang="ko-KR" altLang="en-US" smtClean="0"/>
              <a:pPr/>
              <a:t>2014-03-20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9D79E7-6574-4B43-B75C-7192E136A2E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A6825-E479-4446-AA45-9024D0551114}" type="datetimeFigureOut">
              <a:rPr lang="ko-KR" altLang="en-US" smtClean="0"/>
              <a:pPr/>
              <a:t>2014-03-20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E7676-F199-4A72-ABFF-858148443AC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A6825-E479-4446-AA45-9024D0551114}" type="datetimeFigureOut">
              <a:rPr lang="ko-KR" altLang="en-US" smtClean="0"/>
              <a:pPr/>
              <a:t>2014-03-20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E7676-F199-4A72-ABFF-858148443AC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A6825-E479-4446-AA45-9024D0551114}" type="datetimeFigureOut">
              <a:rPr lang="ko-KR" altLang="en-US" smtClean="0"/>
              <a:pPr/>
              <a:t>2014-03-20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E7676-F199-4A72-ABFF-858148443AC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A6825-E479-4446-AA45-9024D0551114}" type="datetimeFigureOut">
              <a:rPr lang="ko-KR" altLang="en-US" smtClean="0"/>
              <a:pPr/>
              <a:t>2014-03-20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E7676-F199-4A72-ABFF-858148443AC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A6825-E479-4446-AA45-9024D0551114}" type="datetimeFigureOut">
              <a:rPr lang="ko-KR" altLang="en-US" smtClean="0"/>
              <a:pPr/>
              <a:t>2014-03-20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E7676-F199-4A72-ABFF-858148443AC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A6825-E479-4446-AA45-9024D0551114}" type="datetimeFigureOut">
              <a:rPr lang="ko-KR" altLang="en-US" smtClean="0"/>
              <a:pPr/>
              <a:t>2014-03-20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E7676-F199-4A72-ABFF-858148443AC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A6825-E479-4446-AA45-9024D0551114}" type="datetimeFigureOut">
              <a:rPr lang="ko-KR" altLang="en-US" smtClean="0"/>
              <a:pPr/>
              <a:t>2014-03-20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E7676-F199-4A72-ABFF-858148443AC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A6825-E479-4446-AA45-9024D0551114}" type="datetimeFigureOut">
              <a:rPr lang="ko-KR" altLang="en-US" smtClean="0"/>
              <a:pPr/>
              <a:t>2014-03-20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E7676-F199-4A72-ABFF-858148443AC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A6825-E479-4446-AA45-9024D0551114}" type="datetimeFigureOut">
              <a:rPr lang="ko-KR" altLang="en-US" smtClean="0"/>
              <a:pPr/>
              <a:t>2014-03-20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E7676-F199-4A72-ABFF-858148443AC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A6825-E479-4446-AA45-9024D0551114}" type="datetimeFigureOut">
              <a:rPr lang="ko-KR" altLang="en-US" smtClean="0"/>
              <a:pPr/>
              <a:t>2014-03-20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E7676-F199-4A72-ABFF-858148443AC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A6825-E479-4446-AA45-9024D0551114}" type="datetimeFigureOut">
              <a:rPr lang="ko-KR" altLang="en-US" smtClean="0"/>
              <a:pPr/>
              <a:t>2014-03-20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E7676-F199-4A72-ABFF-858148443AC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8A6825-E479-4446-AA45-9024D0551114}" type="datetimeFigureOut">
              <a:rPr lang="ko-KR" altLang="en-US" smtClean="0"/>
              <a:pPr/>
              <a:t>2014-03-20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6E7676-F199-4A72-ABFF-858148443AC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/>
          <p:cNvCxnSpPr/>
          <p:nvPr/>
        </p:nvCxnSpPr>
        <p:spPr>
          <a:xfrm rot="5400000">
            <a:off x="-1163677" y="2775763"/>
            <a:ext cx="450059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/>
        </p:nvCxnSpPr>
        <p:spPr>
          <a:xfrm rot="5400000">
            <a:off x="5749933" y="2760681"/>
            <a:ext cx="450059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1071538" y="539752"/>
            <a:ext cx="692948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>
            <a:off x="1085824" y="5010186"/>
            <a:ext cx="692948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 rot="5400000">
            <a:off x="786183" y="967983"/>
            <a:ext cx="857256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 rot="5400000">
            <a:off x="4071537" y="967983"/>
            <a:ext cx="857256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1214414" y="1397008"/>
            <a:ext cx="328614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071670" y="754066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배양실 선반</a:t>
            </a:r>
            <a:endParaRPr lang="ko-KR" altLang="en-US" dirty="0"/>
          </a:p>
        </p:txBody>
      </p:sp>
      <p:cxnSp>
        <p:nvCxnSpPr>
          <p:cNvPr id="25" name="직선 연결선 24"/>
          <p:cNvCxnSpPr/>
          <p:nvPr/>
        </p:nvCxnSpPr>
        <p:spPr>
          <a:xfrm rot="16200000" flipH="1">
            <a:off x="3248015" y="1930411"/>
            <a:ext cx="2786082" cy="47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 rot="16200000" flipH="1">
            <a:off x="2459814" y="2785284"/>
            <a:ext cx="4500594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 rot="10800000">
            <a:off x="1071538" y="3325834"/>
            <a:ext cx="356237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>
          <a:xfrm rot="10800000">
            <a:off x="1085825" y="3378218"/>
            <a:ext cx="356237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/>
          <p:cNvCxnSpPr/>
          <p:nvPr/>
        </p:nvCxnSpPr>
        <p:spPr>
          <a:xfrm rot="5400000">
            <a:off x="3813962" y="4197380"/>
            <a:ext cx="1658158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 rot="5400000">
            <a:off x="786183" y="2896809"/>
            <a:ext cx="857256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/>
          <p:cNvCxnSpPr/>
          <p:nvPr/>
        </p:nvCxnSpPr>
        <p:spPr>
          <a:xfrm rot="5400000">
            <a:off x="3357951" y="2896809"/>
            <a:ext cx="857256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/>
          <p:nvPr/>
        </p:nvCxnSpPr>
        <p:spPr>
          <a:xfrm>
            <a:off x="1214414" y="2466990"/>
            <a:ext cx="257176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1714480" y="2682892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배양실 선반</a:t>
            </a:r>
            <a:endParaRPr lang="ko-KR" alt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2123728" y="1522760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식물배양실</a:t>
            </a:r>
            <a:endParaRPr lang="ko-KR" altLang="en-US" b="1" dirty="0"/>
          </a:p>
        </p:txBody>
      </p:sp>
      <p:cxnSp>
        <p:nvCxnSpPr>
          <p:cNvPr id="47" name="직선 연결선 46"/>
          <p:cNvCxnSpPr/>
          <p:nvPr/>
        </p:nvCxnSpPr>
        <p:spPr>
          <a:xfrm>
            <a:off x="1214414" y="3825900"/>
            <a:ext cx="2286016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/>
          <p:cNvCxnSpPr/>
          <p:nvPr/>
        </p:nvCxnSpPr>
        <p:spPr>
          <a:xfrm>
            <a:off x="1214414" y="4611718"/>
            <a:ext cx="257176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/>
          <p:cNvCxnSpPr/>
          <p:nvPr/>
        </p:nvCxnSpPr>
        <p:spPr>
          <a:xfrm rot="5400000">
            <a:off x="1000100" y="3611586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연결선 51"/>
          <p:cNvCxnSpPr/>
          <p:nvPr/>
        </p:nvCxnSpPr>
        <p:spPr>
          <a:xfrm rot="5400000">
            <a:off x="3286910" y="3610792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 rot="5400000">
            <a:off x="1000894" y="4825238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연결선 57"/>
          <p:cNvCxnSpPr/>
          <p:nvPr/>
        </p:nvCxnSpPr>
        <p:spPr>
          <a:xfrm rot="5400000">
            <a:off x="3571074" y="4825238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 rot="5400000">
            <a:off x="3723474" y="4825238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 rot="5400000">
            <a:off x="4356892" y="4825238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3929058" y="4611718"/>
            <a:ext cx="64294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1714480" y="3397272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/>
              <a:t>클린벤치</a:t>
            </a:r>
            <a:endParaRPr lang="ko-KR" altLang="en-US" dirty="0"/>
          </a:p>
        </p:txBody>
      </p:sp>
      <p:sp>
        <p:nvSpPr>
          <p:cNvPr id="65" name="TextBox 64"/>
          <p:cNvSpPr txBox="1"/>
          <p:nvPr/>
        </p:nvSpPr>
        <p:spPr>
          <a:xfrm>
            <a:off x="1785918" y="4611718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/>
              <a:t>클린벤치</a:t>
            </a:r>
            <a:endParaRPr lang="ko-KR" altLang="en-US" dirty="0"/>
          </a:p>
        </p:txBody>
      </p:sp>
      <p:sp>
        <p:nvSpPr>
          <p:cNvPr id="66" name="TextBox 65"/>
          <p:cNvSpPr txBox="1"/>
          <p:nvPr/>
        </p:nvSpPr>
        <p:spPr>
          <a:xfrm>
            <a:off x="3929058" y="4671014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수납</a:t>
            </a:r>
            <a:endParaRPr lang="ko-KR" altLang="en-US" dirty="0"/>
          </a:p>
        </p:txBody>
      </p:sp>
      <p:cxnSp>
        <p:nvCxnSpPr>
          <p:cNvPr id="67" name="직선 연결선 66"/>
          <p:cNvCxnSpPr/>
          <p:nvPr/>
        </p:nvCxnSpPr>
        <p:spPr>
          <a:xfrm rot="5400000">
            <a:off x="3785387" y="3182164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 rot="5400000">
            <a:off x="4285454" y="3182164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>
          <a:xfrm>
            <a:off x="4071934" y="3611586"/>
            <a:ext cx="64294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연결선 69"/>
          <p:cNvCxnSpPr/>
          <p:nvPr/>
        </p:nvCxnSpPr>
        <p:spPr>
          <a:xfrm>
            <a:off x="4071934" y="4038626"/>
            <a:ext cx="64294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4071934" y="2956502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문</a:t>
            </a:r>
            <a:endParaRPr lang="ko-KR" altLang="en-US" dirty="0"/>
          </a:p>
        </p:txBody>
      </p:sp>
      <p:sp>
        <p:nvSpPr>
          <p:cNvPr id="72" name="TextBox 71"/>
          <p:cNvSpPr txBox="1"/>
          <p:nvPr/>
        </p:nvSpPr>
        <p:spPr>
          <a:xfrm>
            <a:off x="4143372" y="3611586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/>
              <a:t>문</a:t>
            </a:r>
            <a:endParaRPr lang="ko-KR" altLang="en-US" dirty="0"/>
          </a:p>
        </p:txBody>
      </p:sp>
      <p:sp>
        <p:nvSpPr>
          <p:cNvPr id="73" name="직사각형 72"/>
          <p:cNvSpPr/>
          <p:nvPr/>
        </p:nvSpPr>
        <p:spPr>
          <a:xfrm>
            <a:off x="6429388" y="682628"/>
            <a:ext cx="1071570" cy="57150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직사각형 73"/>
          <p:cNvSpPr/>
          <p:nvPr/>
        </p:nvSpPr>
        <p:spPr>
          <a:xfrm>
            <a:off x="7286644" y="682628"/>
            <a:ext cx="714380" cy="135732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TextBox 74"/>
          <p:cNvSpPr txBox="1"/>
          <p:nvPr/>
        </p:nvSpPr>
        <p:spPr>
          <a:xfrm>
            <a:off x="6429388" y="741924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개</a:t>
            </a:r>
            <a:r>
              <a:rPr lang="ko-KR" altLang="en-US" dirty="0" smtClean="0"/>
              <a:t>수대</a:t>
            </a:r>
            <a:endParaRPr lang="ko-KR" altLang="en-US" dirty="0"/>
          </a:p>
        </p:txBody>
      </p:sp>
      <p:sp>
        <p:nvSpPr>
          <p:cNvPr id="76" name="타원 75"/>
          <p:cNvSpPr/>
          <p:nvPr/>
        </p:nvSpPr>
        <p:spPr>
          <a:xfrm>
            <a:off x="4714876" y="682628"/>
            <a:ext cx="1071570" cy="100010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TextBox 76"/>
          <p:cNvSpPr txBox="1"/>
          <p:nvPr/>
        </p:nvSpPr>
        <p:spPr>
          <a:xfrm>
            <a:off x="4600576" y="973118"/>
            <a:ext cx="157163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smtClean="0"/>
              <a:t>오토클레이브</a:t>
            </a:r>
            <a:endParaRPr lang="ko-KR" altLang="en-US" sz="1500" dirty="0"/>
          </a:p>
        </p:txBody>
      </p:sp>
      <p:sp>
        <p:nvSpPr>
          <p:cNvPr id="78" name="직사각형 77"/>
          <p:cNvSpPr/>
          <p:nvPr/>
        </p:nvSpPr>
        <p:spPr>
          <a:xfrm>
            <a:off x="8001024" y="1039818"/>
            <a:ext cx="357190" cy="64294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TextBox 78"/>
          <p:cNvSpPr txBox="1"/>
          <p:nvPr/>
        </p:nvSpPr>
        <p:spPr>
          <a:xfrm>
            <a:off x="8001024" y="1039818"/>
            <a:ext cx="1571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전</a:t>
            </a:r>
            <a:endParaRPr lang="en-US" altLang="ko-KR" dirty="0" smtClean="0"/>
          </a:p>
          <a:p>
            <a:r>
              <a:rPr lang="ko-KR" altLang="en-US" dirty="0" smtClean="0"/>
              <a:t>원</a:t>
            </a:r>
            <a:endParaRPr lang="ko-KR" altLang="en-US" dirty="0"/>
          </a:p>
        </p:txBody>
      </p:sp>
      <p:sp>
        <p:nvSpPr>
          <p:cNvPr id="80" name="TextBox 79"/>
          <p:cNvSpPr txBox="1"/>
          <p:nvPr/>
        </p:nvSpPr>
        <p:spPr>
          <a:xfrm rot="5400000">
            <a:off x="6935525" y="1390937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개</a:t>
            </a:r>
            <a:r>
              <a:rPr lang="ko-KR" altLang="en-US" dirty="0" smtClean="0"/>
              <a:t>수대</a:t>
            </a:r>
            <a:endParaRPr lang="ko-KR" altLang="en-US" dirty="0"/>
          </a:p>
        </p:txBody>
      </p:sp>
      <p:sp>
        <p:nvSpPr>
          <p:cNvPr id="81" name="직사각형 80"/>
          <p:cNvSpPr/>
          <p:nvPr/>
        </p:nvSpPr>
        <p:spPr>
          <a:xfrm>
            <a:off x="7286644" y="2182826"/>
            <a:ext cx="714380" cy="85725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TextBox 81"/>
          <p:cNvSpPr txBox="1"/>
          <p:nvPr/>
        </p:nvSpPr>
        <p:spPr>
          <a:xfrm>
            <a:off x="7215206" y="2325702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건조대</a:t>
            </a:r>
            <a:endParaRPr lang="ko-KR" altLang="en-US" dirty="0"/>
          </a:p>
        </p:txBody>
      </p:sp>
      <p:sp>
        <p:nvSpPr>
          <p:cNvPr id="83" name="직사각형 82"/>
          <p:cNvSpPr/>
          <p:nvPr/>
        </p:nvSpPr>
        <p:spPr>
          <a:xfrm>
            <a:off x="7286644" y="3540124"/>
            <a:ext cx="714380" cy="85725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TextBox 83"/>
          <p:cNvSpPr txBox="1"/>
          <p:nvPr/>
        </p:nvSpPr>
        <p:spPr>
          <a:xfrm>
            <a:off x="7215206" y="3742296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냉장고</a:t>
            </a:r>
            <a:endParaRPr lang="ko-KR" altLang="en-US" dirty="0"/>
          </a:p>
        </p:txBody>
      </p:sp>
      <p:sp>
        <p:nvSpPr>
          <p:cNvPr id="85" name="직사각형 84"/>
          <p:cNvSpPr/>
          <p:nvPr/>
        </p:nvSpPr>
        <p:spPr>
          <a:xfrm>
            <a:off x="5000628" y="4154514"/>
            <a:ext cx="1714512" cy="85725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TextBox 85"/>
          <p:cNvSpPr txBox="1"/>
          <p:nvPr/>
        </p:nvSpPr>
        <p:spPr>
          <a:xfrm>
            <a:off x="5436096" y="4597112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/>
              <a:t>시약장</a:t>
            </a:r>
            <a:endParaRPr lang="ko-KR" altLang="en-US" dirty="0"/>
          </a:p>
        </p:txBody>
      </p:sp>
      <p:cxnSp>
        <p:nvCxnSpPr>
          <p:cNvPr id="87" name="직선 연결선 86"/>
          <p:cNvCxnSpPr/>
          <p:nvPr/>
        </p:nvCxnSpPr>
        <p:spPr>
          <a:xfrm rot="5400000">
            <a:off x="7000098" y="4796662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직선 연결선 87"/>
          <p:cNvCxnSpPr/>
          <p:nvPr/>
        </p:nvCxnSpPr>
        <p:spPr>
          <a:xfrm rot="5400000">
            <a:off x="7714477" y="4796664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7400948" y="4611718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문</a:t>
            </a:r>
            <a:endParaRPr lang="ko-KR" altLang="en-US" dirty="0"/>
          </a:p>
        </p:txBody>
      </p:sp>
      <p:sp>
        <p:nvSpPr>
          <p:cNvPr id="90" name="직사각형 89"/>
          <p:cNvSpPr/>
          <p:nvPr/>
        </p:nvSpPr>
        <p:spPr>
          <a:xfrm>
            <a:off x="4714876" y="1754198"/>
            <a:ext cx="714380" cy="157163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TextBox 90"/>
          <p:cNvSpPr txBox="1"/>
          <p:nvPr/>
        </p:nvSpPr>
        <p:spPr>
          <a:xfrm>
            <a:off x="4657724" y="2397152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/>
              <a:t>작업대</a:t>
            </a:r>
            <a:endParaRPr lang="ko-KR" altLang="en-US" dirty="0"/>
          </a:p>
        </p:txBody>
      </p:sp>
      <p:cxnSp>
        <p:nvCxnSpPr>
          <p:cNvPr id="92" name="직선 연결선 91"/>
          <p:cNvCxnSpPr/>
          <p:nvPr/>
        </p:nvCxnSpPr>
        <p:spPr>
          <a:xfrm rot="5400000">
            <a:off x="3860012" y="5895211"/>
            <a:ext cx="1714489" cy="47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직선 연결선 95"/>
          <p:cNvCxnSpPr/>
          <p:nvPr/>
        </p:nvCxnSpPr>
        <p:spPr>
          <a:xfrm rot="16200000" flipH="1">
            <a:off x="7112827" y="5857082"/>
            <a:ext cx="1785925" cy="95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직선 연결선 96"/>
          <p:cNvCxnSpPr/>
          <p:nvPr/>
        </p:nvCxnSpPr>
        <p:spPr>
          <a:xfrm>
            <a:off x="4714876" y="6754834"/>
            <a:ext cx="328614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>
            <a:off x="6000760" y="5683264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연구실</a:t>
            </a:r>
            <a:endParaRPr lang="ko-KR" altLang="en-US" b="1" dirty="0"/>
          </a:p>
        </p:txBody>
      </p:sp>
      <p:sp>
        <p:nvSpPr>
          <p:cNvPr id="63" name="직사각형 62"/>
          <p:cNvSpPr/>
          <p:nvPr/>
        </p:nvSpPr>
        <p:spPr>
          <a:xfrm>
            <a:off x="7286644" y="3082921"/>
            <a:ext cx="714380" cy="43817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TextBox 92"/>
          <p:cNvSpPr txBox="1"/>
          <p:nvPr/>
        </p:nvSpPr>
        <p:spPr>
          <a:xfrm>
            <a:off x="7215206" y="3111496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건조기</a:t>
            </a:r>
            <a:endParaRPr lang="ko-KR" altLang="en-US" dirty="0"/>
          </a:p>
        </p:txBody>
      </p:sp>
      <p:sp>
        <p:nvSpPr>
          <p:cNvPr id="94" name="직사각형 93"/>
          <p:cNvSpPr/>
          <p:nvPr/>
        </p:nvSpPr>
        <p:spPr>
          <a:xfrm>
            <a:off x="5857884" y="682604"/>
            <a:ext cx="500066" cy="64294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TextBox 94"/>
          <p:cNvSpPr txBox="1"/>
          <p:nvPr/>
        </p:nvSpPr>
        <p:spPr>
          <a:xfrm rot="5400000">
            <a:off x="5363889" y="1225082"/>
            <a:ext cx="150019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dirty="0" smtClean="0"/>
              <a:t>증류기</a:t>
            </a:r>
            <a:endParaRPr lang="ko-KR" altLang="en-US" sz="1500" dirty="0"/>
          </a:p>
        </p:txBody>
      </p:sp>
      <p:sp>
        <p:nvSpPr>
          <p:cNvPr id="98" name="TextBox 97"/>
          <p:cNvSpPr txBox="1"/>
          <p:nvPr/>
        </p:nvSpPr>
        <p:spPr>
          <a:xfrm>
            <a:off x="5796136" y="2458864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준비실</a:t>
            </a:r>
            <a:endParaRPr lang="ko-KR" altLang="en-US" b="1" dirty="0"/>
          </a:p>
        </p:txBody>
      </p:sp>
      <p:sp>
        <p:nvSpPr>
          <p:cNvPr id="99" name="TextBox 98"/>
          <p:cNvSpPr txBox="1"/>
          <p:nvPr/>
        </p:nvSpPr>
        <p:spPr>
          <a:xfrm>
            <a:off x="1979712" y="4043040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err="1" smtClean="0"/>
              <a:t>클린룸</a:t>
            </a:r>
            <a:endParaRPr lang="ko-KR" altLang="en-US" b="1" dirty="0"/>
          </a:p>
        </p:txBody>
      </p:sp>
      <p:sp>
        <p:nvSpPr>
          <p:cNvPr id="100" name="TextBox 99"/>
          <p:cNvSpPr txBox="1"/>
          <p:nvPr/>
        </p:nvSpPr>
        <p:spPr>
          <a:xfrm>
            <a:off x="2123728" y="1882800"/>
            <a:ext cx="2579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높이</a:t>
            </a:r>
            <a:r>
              <a:rPr lang="en-US" altLang="ko-KR" dirty="0" smtClean="0"/>
              <a:t> : 2m30</a:t>
            </a:r>
            <a:endParaRPr lang="ko-KR" altLang="en-US" dirty="0"/>
          </a:p>
        </p:txBody>
      </p:sp>
      <p:sp>
        <p:nvSpPr>
          <p:cNvPr id="101" name="TextBox 100"/>
          <p:cNvSpPr txBox="1"/>
          <p:nvPr/>
        </p:nvSpPr>
        <p:spPr>
          <a:xfrm>
            <a:off x="467544" y="1594768"/>
            <a:ext cx="2579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3m</a:t>
            </a:r>
            <a:endParaRPr lang="ko-KR" altLang="en-US" dirty="0"/>
          </a:p>
        </p:txBody>
      </p:sp>
      <p:cxnSp>
        <p:nvCxnSpPr>
          <p:cNvPr id="103" name="직선 연결선 102"/>
          <p:cNvCxnSpPr/>
          <p:nvPr/>
        </p:nvCxnSpPr>
        <p:spPr>
          <a:xfrm flipH="1">
            <a:off x="755576" y="586656"/>
            <a:ext cx="1588" cy="108012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직선 연결선 105"/>
          <p:cNvCxnSpPr/>
          <p:nvPr/>
        </p:nvCxnSpPr>
        <p:spPr>
          <a:xfrm flipH="1">
            <a:off x="755576" y="2026816"/>
            <a:ext cx="1588" cy="1152128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직선 연결선 107"/>
          <p:cNvCxnSpPr/>
          <p:nvPr/>
        </p:nvCxnSpPr>
        <p:spPr>
          <a:xfrm flipH="1">
            <a:off x="3275856" y="442640"/>
            <a:ext cx="1081708" cy="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2483768" y="254000"/>
            <a:ext cx="2579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3m20</a:t>
            </a:r>
            <a:endParaRPr lang="ko-KR" altLang="en-US" dirty="0"/>
          </a:p>
        </p:txBody>
      </p:sp>
      <p:cxnSp>
        <p:nvCxnSpPr>
          <p:cNvPr id="112" name="직선 연결선 111"/>
          <p:cNvCxnSpPr>
            <a:stCxn id="110" idx="1"/>
          </p:cNvCxnSpPr>
          <p:nvPr/>
        </p:nvCxnSpPr>
        <p:spPr>
          <a:xfrm flipH="1">
            <a:off x="1115616" y="438666"/>
            <a:ext cx="1368152" cy="3974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직사각형 103"/>
          <p:cNvSpPr/>
          <p:nvPr/>
        </p:nvSpPr>
        <p:spPr>
          <a:xfrm>
            <a:off x="1077516" y="5038452"/>
            <a:ext cx="3566492" cy="172819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5" name="TextBox 104"/>
          <p:cNvSpPr txBox="1"/>
          <p:nvPr/>
        </p:nvSpPr>
        <p:spPr>
          <a:xfrm>
            <a:off x="1907704" y="5686524"/>
            <a:ext cx="2579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err="1" smtClean="0"/>
              <a:t>생산부</a:t>
            </a:r>
            <a:r>
              <a:rPr lang="ko-KR" altLang="en-US" b="1" dirty="0" smtClean="0"/>
              <a:t> 사무실</a:t>
            </a:r>
            <a:endParaRPr lang="ko-KR" altLang="en-US" b="1" dirty="0"/>
          </a:p>
        </p:txBody>
      </p:sp>
      <p:sp>
        <p:nvSpPr>
          <p:cNvPr id="107" name="직사각형 106"/>
          <p:cNvSpPr/>
          <p:nvPr/>
        </p:nvSpPr>
        <p:spPr>
          <a:xfrm>
            <a:off x="5004048" y="4149080"/>
            <a:ext cx="1714512" cy="45048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TextBox 108"/>
          <p:cNvSpPr txBox="1"/>
          <p:nvPr/>
        </p:nvSpPr>
        <p:spPr>
          <a:xfrm>
            <a:off x="5470004" y="4126964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실험대</a:t>
            </a:r>
            <a:endParaRPr lang="ko-KR" altLang="en-US" dirty="0"/>
          </a:p>
        </p:txBody>
      </p:sp>
      <p:cxnSp>
        <p:nvCxnSpPr>
          <p:cNvPr id="111" name="직선 연결선 110"/>
          <p:cNvCxnSpPr/>
          <p:nvPr/>
        </p:nvCxnSpPr>
        <p:spPr>
          <a:xfrm flipH="1">
            <a:off x="395536" y="573956"/>
            <a:ext cx="1588" cy="3143076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/>
          <p:cNvSpPr txBox="1"/>
          <p:nvPr/>
        </p:nvSpPr>
        <p:spPr>
          <a:xfrm>
            <a:off x="166812" y="3725540"/>
            <a:ext cx="2579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6m</a:t>
            </a:r>
            <a:endParaRPr lang="ko-KR" altLang="en-US" dirty="0"/>
          </a:p>
        </p:txBody>
      </p:sp>
      <p:cxnSp>
        <p:nvCxnSpPr>
          <p:cNvPr id="116" name="직선 연결선 115"/>
          <p:cNvCxnSpPr/>
          <p:nvPr/>
        </p:nvCxnSpPr>
        <p:spPr>
          <a:xfrm flipH="1">
            <a:off x="1069008" y="260648"/>
            <a:ext cx="3456384" cy="3974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TextBox 117"/>
          <p:cNvSpPr txBox="1"/>
          <p:nvPr/>
        </p:nvSpPr>
        <p:spPr>
          <a:xfrm>
            <a:off x="4512532" y="60732"/>
            <a:ext cx="2579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6m20</a:t>
            </a:r>
            <a:endParaRPr lang="ko-KR" altLang="en-US" dirty="0"/>
          </a:p>
        </p:txBody>
      </p:sp>
      <p:cxnSp>
        <p:nvCxnSpPr>
          <p:cNvPr id="120" name="직선 연결선 119"/>
          <p:cNvCxnSpPr/>
          <p:nvPr/>
        </p:nvCxnSpPr>
        <p:spPr>
          <a:xfrm flipH="1">
            <a:off x="5220072" y="260648"/>
            <a:ext cx="2808312" cy="3974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직선 연결선 122"/>
          <p:cNvCxnSpPr/>
          <p:nvPr/>
        </p:nvCxnSpPr>
        <p:spPr>
          <a:xfrm>
            <a:off x="395536" y="4170288"/>
            <a:ext cx="0" cy="2636912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</TotalTime>
  <Words>35</Words>
  <Application>Microsoft Office PowerPoint</Application>
  <PresentationFormat>화면 슬라이드 쇼(4:3)</PresentationFormat>
  <Paragraphs>30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sales</dc:creator>
  <cp:lastModifiedBy>sales</cp:lastModifiedBy>
  <cp:revision>11</cp:revision>
  <dcterms:created xsi:type="dcterms:W3CDTF">2014-03-18T09:00:40Z</dcterms:created>
  <dcterms:modified xsi:type="dcterms:W3CDTF">2014-03-20T10:21:47Z</dcterms:modified>
</cp:coreProperties>
</file>