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18" r:id="rId2"/>
    <p:sldId id="409" r:id="rId3"/>
    <p:sldId id="414" r:id="rId4"/>
    <p:sldId id="395" r:id="rId5"/>
    <p:sldId id="41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CCFF"/>
    <a:srgbClr val="00CC00"/>
    <a:srgbClr val="99FF99"/>
    <a:srgbClr val="33CC33"/>
    <a:srgbClr val="CC0000"/>
    <a:srgbClr val="FF99FF"/>
    <a:srgbClr val="FF00FF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85" autoAdjust="0"/>
    <p:restoredTop sz="94660"/>
  </p:normalViewPr>
  <p:slideViewPr>
    <p:cSldViewPr>
      <p:cViewPr>
        <p:scale>
          <a:sx n="100" d="100"/>
          <a:sy n="100" d="100"/>
        </p:scale>
        <p:origin x="-1998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FF3C6-FF89-4DD7-8EAC-0DFA18D818B0}" type="datetimeFigureOut">
              <a:rPr lang="ko-KR" altLang="en-US" smtClean="0"/>
              <a:t>2014-12-22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65E9B-D676-4FAA-99CD-4F363C2DC5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611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2253-8872-4C2C-B962-7F8A2103674F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A8C0A-88CE-46F5-B66A-F7E82FDC00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4903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1433513" y="1125538"/>
            <a:ext cx="133350" cy="1397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1433513" y="1296988"/>
            <a:ext cx="133350" cy="139700"/>
          </a:xfrm>
          <a:prstGeom prst="rect">
            <a:avLst/>
          </a:prstGeom>
          <a:solidFill>
            <a:srgbClr val="99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Rectangle 15"/>
          <p:cNvSpPr>
            <a:spLocks noChangeArrowheads="1"/>
          </p:cNvSpPr>
          <p:nvPr userDrawn="1"/>
        </p:nvSpPr>
        <p:spPr bwMode="auto">
          <a:xfrm>
            <a:off x="1433513" y="1481138"/>
            <a:ext cx="133350" cy="1397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1433513" y="1665288"/>
            <a:ext cx="133350" cy="13970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>
            <a:off x="1433513" y="1849438"/>
            <a:ext cx="133350" cy="1397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Rectangle 18"/>
          <p:cNvSpPr>
            <a:spLocks noChangeArrowheads="1"/>
          </p:cNvSpPr>
          <p:nvPr userDrawn="1"/>
        </p:nvSpPr>
        <p:spPr bwMode="auto">
          <a:xfrm>
            <a:off x="1233488" y="1296988"/>
            <a:ext cx="133350" cy="139700"/>
          </a:xfrm>
          <a:prstGeom prst="rect">
            <a:avLst/>
          </a:prstGeom>
          <a:solidFill>
            <a:srgbClr val="99CC00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Rectangle 19"/>
          <p:cNvSpPr>
            <a:spLocks noChangeArrowheads="1"/>
          </p:cNvSpPr>
          <p:nvPr userDrawn="1"/>
        </p:nvSpPr>
        <p:spPr bwMode="auto">
          <a:xfrm>
            <a:off x="1233488" y="1481138"/>
            <a:ext cx="133350" cy="139700"/>
          </a:xfrm>
          <a:prstGeom prst="rect">
            <a:avLst/>
          </a:prstGeom>
          <a:solidFill>
            <a:srgbClr val="008000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Rectangle 20"/>
          <p:cNvSpPr>
            <a:spLocks noChangeArrowheads="1"/>
          </p:cNvSpPr>
          <p:nvPr userDrawn="1"/>
        </p:nvSpPr>
        <p:spPr bwMode="auto">
          <a:xfrm>
            <a:off x="1233488" y="1665288"/>
            <a:ext cx="133350" cy="139700"/>
          </a:xfrm>
          <a:prstGeom prst="rect">
            <a:avLst/>
          </a:prstGeom>
          <a:solidFill>
            <a:srgbClr val="3366FF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Rectangle 21"/>
          <p:cNvSpPr>
            <a:spLocks noChangeArrowheads="1"/>
          </p:cNvSpPr>
          <p:nvPr userDrawn="1"/>
        </p:nvSpPr>
        <p:spPr bwMode="auto">
          <a:xfrm>
            <a:off x="1233488" y="1849438"/>
            <a:ext cx="133350" cy="139700"/>
          </a:xfrm>
          <a:prstGeom prst="rect">
            <a:avLst/>
          </a:prstGeom>
          <a:solidFill>
            <a:srgbClr val="0000FF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Rectangle 22"/>
          <p:cNvSpPr>
            <a:spLocks noChangeArrowheads="1"/>
          </p:cNvSpPr>
          <p:nvPr userDrawn="1"/>
        </p:nvSpPr>
        <p:spPr bwMode="auto">
          <a:xfrm>
            <a:off x="1031875" y="1481138"/>
            <a:ext cx="134938" cy="139700"/>
          </a:xfrm>
          <a:prstGeom prst="rect">
            <a:avLst/>
          </a:prstGeom>
          <a:solidFill>
            <a:srgbClr val="008000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Rectangle 23"/>
          <p:cNvSpPr>
            <a:spLocks noChangeArrowheads="1"/>
          </p:cNvSpPr>
          <p:nvPr userDrawn="1"/>
        </p:nvSpPr>
        <p:spPr bwMode="auto">
          <a:xfrm>
            <a:off x="1031875" y="1665288"/>
            <a:ext cx="134938" cy="139700"/>
          </a:xfrm>
          <a:prstGeom prst="rect">
            <a:avLst/>
          </a:prstGeom>
          <a:solidFill>
            <a:srgbClr val="3366FF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Rectangle 24"/>
          <p:cNvSpPr>
            <a:spLocks noChangeArrowheads="1"/>
          </p:cNvSpPr>
          <p:nvPr userDrawn="1"/>
        </p:nvSpPr>
        <p:spPr bwMode="auto">
          <a:xfrm>
            <a:off x="1031875" y="1849438"/>
            <a:ext cx="134938" cy="139700"/>
          </a:xfrm>
          <a:prstGeom prst="rect">
            <a:avLst/>
          </a:prstGeom>
          <a:solidFill>
            <a:srgbClr val="0000FF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Rectangle 25"/>
          <p:cNvSpPr>
            <a:spLocks noChangeArrowheads="1"/>
          </p:cNvSpPr>
          <p:nvPr userDrawn="1"/>
        </p:nvSpPr>
        <p:spPr bwMode="auto">
          <a:xfrm>
            <a:off x="831850" y="1665288"/>
            <a:ext cx="133350" cy="139700"/>
          </a:xfrm>
          <a:prstGeom prst="rect">
            <a:avLst/>
          </a:prstGeom>
          <a:solidFill>
            <a:srgbClr val="3366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Rectangle 26"/>
          <p:cNvSpPr>
            <a:spLocks noChangeArrowheads="1"/>
          </p:cNvSpPr>
          <p:nvPr userDrawn="1"/>
        </p:nvSpPr>
        <p:spPr bwMode="auto">
          <a:xfrm>
            <a:off x="831850" y="1849438"/>
            <a:ext cx="133350" cy="139700"/>
          </a:xfrm>
          <a:prstGeom prst="rect">
            <a:avLst/>
          </a:prstGeom>
          <a:solidFill>
            <a:srgbClr val="0000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Rectangle 27"/>
          <p:cNvSpPr>
            <a:spLocks noChangeArrowheads="1"/>
          </p:cNvSpPr>
          <p:nvPr userDrawn="1"/>
        </p:nvSpPr>
        <p:spPr bwMode="auto">
          <a:xfrm>
            <a:off x="631825" y="1849438"/>
            <a:ext cx="133350" cy="139700"/>
          </a:xfrm>
          <a:prstGeom prst="rect">
            <a:avLst/>
          </a:prstGeom>
          <a:solidFill>
            <a:srgbClr val="0000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Rectangle 74"/>
          <p:cNvSpPr>
            <a:spLocks noChangeArrowheads="1"/>
          </p:cNvSpPr>
          <p:nvPr userDrawn="1"/>
        </p:nvSpPr>
        <p:spPr bwMode="auto">
          <a:xfrm>
            <a:off x="1042988" y="1036013"/>
            <a:ext cx="162095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508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charset="0"/>
              </a:rPr>
              <a:t>Dream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0" marR="0" lvl="0" indent="508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charset="0"/>
              </a:rPr>
              <a:t>Design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0" marR="0" lvl="0" indent="5080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charset="0"/>
              </a:rPr>
              <a:t>Discover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0" marR="0" lvl="0" indent="508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charset="0"/>
              </a:rPr>
              <a:t>Explore</a:t>
            </a: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Arial" charset="0"/>
            </a:endParaRPr>
          </a:p>
          <a:p>
            <a:pPr marL="0" marR="0" lvl="0" indent="5080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Arial" charset="0"/>
              </a:rPr>
              <a:t>Experience</a:t>
            </a:r>
          </a:p>
        </p:txBody>
      </p:sp>
      <p:sp>
        <p:nvSpPr>
          <p:cNvPr id="23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>
            <a:normAutofit/>
          </a:bodyPr>
          <a:lstStyle>
            <a:lvl1pPr algn="r">
              <a:defRPr lang="ko-KR" altLang="en-US" sz="4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4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lang="ko-KR" altLang="en-US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pic>
        <p:nvPicPr>
          <p:cNvPr id="3091" name="Picture 19" descr="D:\Documents and Settings\Administrator\바탕 화면\전혜지님님님\LIME 로고.jpg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6165304"/>
            <a:ext cx="899592" cy="684000"/>
          </a:xfrm>
          <a:prstGeom prst="rect">
            <a:avLst/>
          </a:prstGeom>
          <a:noFill/>
        </p:spPr>
      </p:pic>
      <p:pic>
        <p:nvPicPr>
          <p:cNvPr id="3092" name="Picture 20" descr="D:\Documents and Settings\Administrator\바탕 화면\전혜지님님님\한양대학교 로고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6286076"/>
            <a:ext cx="3007895" cy="54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2" name="직사각형 41"/>
          <p:cNvSpPr/>
          <p:nvPr userDrawn="1"/>
        </p:nvSpPr>
        <p:spPr>
          <a:xfrm>
            <a:off x="0" y="188640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5000">
                <a:schemeClr val="accent1"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제목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1913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44" name="Picture 19" descr="D:\Documents and Settings\Administrator\바탕 화면\전혜지님님님\LIME 로고.jpg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4408" y="6165304"/>
            <a:ext cx="899592" cy="684000"/>
          </a:xfrm>
          <a:prstGeom prst="rect">
            <a:avLst/>
          </a:prstGeom>
          <a:noFill/>
        </p:spPr>
      </p:pic>
      <p:pic>
        <p:nvPicPr>
          <p:cNvPr id="45" name="Picture 20" descr="D:\Documents and Settings\Administrator\바탕 화면\전혜지님님님\한양대학교 로고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6286076"/>
            <a:ext cx="3007895" cy="540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B3143-AC6A-4808-BB97-C8DDCBF47A0F}" type="datetimeFigureOut">
              <a:rPr lang="ko-KR" altLang="en-US" smtClean="0"/>
              <a:pPr/>
              <a:t>2014-12-22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910D1-AB52-41BE-8984-E5D375C9FE6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4098" name="AutoShape 2" descr="http://mail.naver.com/read/image/?mailSN=1254&amp;attachIndex=3&amp;org=1&amp;u=hyejeejeon"/>
          <p:cNvSpPr>
            <a:spLocks noChangeAspect="1" noChangeArrowheads="1"/>
          </p:cNvSpPr>
          <p:nvPr userDrawn="1"/>
        </p:nvSpPr>
        <p:spPr bwMode="auto">
          <a:xfrm>
            <a:off x="762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ccuresearch.co.kr/data/shopimages/product/0030130000000000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41" y="188640"/>
            <a:ext cx="2047875" cy="259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0" name="직선 연결선 79"/>
          <p:cNvCxnSpPr/>
          <p:nvPr/>
        </p:nvCxnSpPr>
        <p:spPr>
          <a:xfrm>
            <a:off x="3924581" y="1966511"/>
            <a:ext cx="6266" cy="364635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타원 66"/>
          <p:cNvSpPr/>
          <p:nvPr/>
        </p:nvSpPr>
        <p:spPr>
          <a:xfrm>
            <a:off x="2488889" y="5524755"/>
            <a:ext cx="3310927" cy="5606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4982009" y="2158731"/>
            <a:ext cx="6266" cy="364635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순서도: 자기 디스크 49"/>
          <p:cNvSpPr/>
          <p:nvPr/>
        </p:nvSpPr>
        <p:spPr>
          <a:xfrm>
            <a:off x="3441718" y="3546247"/>
            <a:ext cx="1352516" cy="1598720"/>
          </a:xfrm>
          <a:prstGeom prst="flowChartMagneticDisk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타원 5"/>
          <p:cNvSpPr/>
          <p:nvPr/>
        </p:nvSpPr>
        <p:spPr>
          <a:xfrm>
            <a:off x="3411145" y="3301751"/>
            <a:ext cx="1368152" cy="432048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원통 6"/>
          <p:cNvSpPr/>
          <p:nvPr/>
        </p:nvSpPr>
        <p:spPr>
          <a:xfrm>
            <a:off x="3368142" y="2410016"/>
            <a:ext cx="1454561" cy="717193"/>
          </a:xfrm>
          <a:prstGeom prst="can">
            <a:avLst>
              <a:gd name="adj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원통 18"/>
          <p:cNvSpPr/>
          <p:nvPr/>
        </p:nvSpPr>
        <p:spPr>
          <a:xfrm>
            <a:off x="3424112" y="2390226"/>
            <a:ext cx="1332270" cy="776617"/>
          </a:xfrm>
          <a:prstGeom prst="can">
            <a:avLst>
              <a:gd name="adj" fmla="val 50000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3386260" y="2419512"/>
            <a:ext cx="1407974" cy="3529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원통 9"/>
          <p:cNvSpPr/>
          <p:nvPr/>
        </p:nvSpPr>
        <p:spPr>
          <a:xfrm>
            <a:off x="3930847" y="2138198"/>
            <a:ext cx="329149" cy="504056"/>
          </a:xfrm>
          <a:prstGeom prst="can">
            <a:avLst/>
          </a:prstGeom>
          <a:solidFill>
            <a:schemeClr val="tx2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원통 13"/>
          <p:cNvSpPr/>
          <p:nvPr/>
        </p:nvSpPr>
        <p:spPr>
          <a:xfrm>
            <a:off x="4036140" y="1598420"/>
            <a:ext cx="108213" cy="582293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원통 26"/>
          <p:cNvSpPr/>
          <p:nvPr/>
        </p:nvSpPr>
        <p:spPr>
          <a:xfrm>
            <a:off x="3015302" y="2390226"/>
            <a:ext cx="2088232" cy="776617"/>
          </a:xfrm>
          <a:prstGeom prst="can">
            <a:avLst>
              <a:gd name="adj" fmla="val 50000"/>
            </a:avLst>
          </a:prstGeom>
          <a:solidFill>
            <a:schemeClr val="accent1">
              <a:alpha val="5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L 도형 15"/>
          <p:cNvSpPr/>
          <p:nvPr/>
        </p:nvSpPr>
        <p:spPr>
          <a:xfrm rot="5400000" flipV="1">
            <a:off x="2100258" y="2536613"/>
            <a:ext cx="2253161" cy="1023522"/>
          </a:xfrm>
          <a:prstGeom prst="corner">
            <a:avLst>
              <a:gd name="adj1" fmla="val 10079"/>
              <a:gd name="adj2" fmla="val 10435"/>
            </a:avLst>
          </a:prstGeom>
          <a:solidFill>
            <a:schemeClr val="tx1">
              <a:lumMod val="50000"/>
              <a:lumOff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3616709" y="2619394"/>
            <a:ext cx="144016" cy="45719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순서도: 처리 36"/>
          <p:cNvSpPr/>
          <p:nvPr/>
        </p:nvSpPr>
        <p:spPr>
          <a:xfrm>
            <a:off x="4579130" y="2306895"/>
            <a:ext cx="95843" cy="943277"/>
          </a:xfrm>
          <a:prstGeom prst="flowChartProcess">
            <a:avLst/>
          </a:prstGeom>
          <a:solidFill>
            <a:schemeClr val="tx1">
              <a:lumMod val="50000"/>
              <a:lumOff val="50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/>
          <p:nvPr/>
        </p:nvCxnSpPr>
        <p:spPr>
          <a:xfrm>
            <a:off x="3229120" y="2138198"/>
            <a:ext cx="6084" cy="366263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87" y="2118134"/>
            <a:ext cx="276235" cy="1251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265" y="5183067"/>
            <a:ext cx="1629251" cy="29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타원 67"/>
          <p:cNvSpPr/>
          <p:nvPr/>
        </p:nvSpPr>
        <p:spPr>
          <a:xfrm>
            <a:off x="3406564" y="5654753"/>
            <a:ext cx="1460718" cy="295071"/>
          </a:xfrm>
          <a:prstGeom prst="ellipse">
            <a:avLst/>
          </a:prstGeom>
          <a:solidFill>
            <a:schemeClr val="accent1"/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타원 68"/>
          <p:cNvSpPr/>
          <p:nvPr/>
        </p:nvSpPr>
        <p:spPr>
          <a:xfrm>
            <a:off x="3489734" y="5699108"/>
            <a:ext cx="1309236" cy="203458"/>
          </a:xfrm>
          <a:prstGeom prst="ellipse">
            <a:avLst/>
          </a:prstGeom>
          <a:solidFill>
            <a:schemeClr val="bg1"/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3" name="직선 연결선 72"/>
          <p:cNvCxnSpPr/>
          <p:nvPr/>
        </p:nvCxnSpPr>
        <p:spPr>
          <a:xfrm>
            <a:off x="4114843" y="2386895"/>
            <a:ext cx="6266" cy="364635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035" y="5696740"/>
            <a:ext cx="850725" cy="53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129" y="4345607"/>
            <a:ext cx="554928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순서도: 가산 접합 1"/>
          <p:cNvSpPr/>
          <p:nvPr/>
        </p:nvSpPr>
        <p:spPr>
          <a:xfrm>
            <a:off x="3988114" y="2328474"/>
            <a:ext cx="265991" cy="123503"/>
          </a:xfrm>
          <a:prstGeom prst="flowChartSummingJunct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1479713" y="1911953"/>
            <a:ext cx="1080120" cy="1251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11560" y="1789399"/>
            <a:ext cx="113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ko-KR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" name="순서도: 가산 접합 78"/>
          <p:cNvSpPr/>
          <p:nvPr/>
        </p:nvSpPr>
        <p:spPr>
          <a:xfrm>
            <a:off x="4836514" y="2118134"/>
            <a:ext cx="265991" cy="123503"/>
          </a:xfrm>
          <a:prstGeom prst="flowChartSummingJunct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순서도: 가산 접합 81"/>
          <p:cNvSpPr/>
          <p:nvPr/>
        </p:nvSpPr>
        <p:spPr>
          <a:xfrm>
            <a:off x="3797851" y="1904759"/>
            <a:ext cx="265991" cy="123503"/>
          </a:xfrm>
          <a:prstGeom prst="flowChartSummingJunct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409" y="1529329"/>
            <a:ext cx="21526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65552" y="493421"/>
            <a:ext cx="333375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직선 연결선 29"/>
          <p:cNvCxnSpPr/>
          <p:nvPr/>
        </p:nvCxnSpPr>
        <p:spPr>
          <a:xfrm>
            <a:off x="1413173" y="6399696"/>
            <a:ext cx="0" cy="916607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>
            <a:off x="2766175" y="5404900"/>
            <a:ext cx="0" cy="916607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>
            <a:off x="1403648" y="6399696"/>
            <a:ext cx="0" cy="916607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>
            <a:off x="5561062" y="6390170"/>
            <a:ext cx="0" cy="916607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6912359" y="5404900"/>
            <a:ext cx="0" cy="916607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오른쪽 화살표 97"/>
          <p:cNvSpPr/>
          <p:nvPr/>
        </p:nvSpPr>
        <p:spPr>
          <a:xfrm rot="16200000">
            <a:off x="3718332" y="1106738"/>
            <a:ext cx="720023" cy="125158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TextBox 98"/>
          <p:cNvSpPr txBox="1"/>
          <p:nvPr/>
        </p:nvSpPr>
        <p:spPr>
          <a:xfrm>
            <a:off x="3059832" y="903040"/>
            <a:ext cx="827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 out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굽은 화살표 32"/>
          <p:cNvSpPr/>
          <p:nvPr/>
        </p:nvSpPr>
        <p:spPr>
          <a:xfrm rot="5400000" flipV="1">
            <a:off x="4645740" y="406491"/>
            <a:ext cx="864097" cy="805630"/>
          </a:xfrm>
          <a:prstGeom prst="bentArrow">
            <a:avLst>
              <a:gd name="adj1" fmla="val 9630"/>
              <a:gd name="adj2" fmla="val 17906"/>
              <a:gd name="adj3" fmla="val 25000"/>
              <a:gd name="adj4" fmla="val 189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436096" y="243245"/>
            <a:ext cx="232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 in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019773" y="3301751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10</a:t>
            </a:r>
            <a:r>
              <a:rPr lang="az-Cyrl-AZ" altLang="ko-KR" dirty="0" smtClean="0"/>
              <a:t>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444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59295" y="1047098"/>
            <a:ext cx="8845015" cy="5046198"/>
          </a:xfrm>
          <a:prstGeom prst="roundRect">
            <a:avLst>
              <a:gd name="adj" fmla="val 6805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itchFamily="34" charset="0"/>
              <a:buChar char="•"/>
            </a:pP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431800" y="898228"/>
            <a:ext cx="3168104" cy="29773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굴림"/>
              <a:ea typeface="굴림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5675" y="836712"/>
            <a:ext cx="1170320" cy="35375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b="1" dirty="0" smtClean="0">
                <a:solidFill>
                  <a:srgbClr val="FFFFFF"/>
                </a:solidFill>
                <a:latin typeface="맑은 고딕"/>
                <a:ea typeface="맑은 고딕"/>
              </a:rPr>
              <a:t>Mist-CVD-(</a:t>
            </a:r>
            <a:r>
              <a:rPr lang="en-US" altLang="ko-KR" sz="1300" b="1" dirty="0" err="1" smtClean="0">
                <a:solidFill>
                  <a:srgbClr val="FFFFFF"/>
                </a:solidFill>
                <a:latin typeface="맑은 고딕"/>
                <a:ea typeface="맑은 고딕"/>
              </a:rPr>
              <a:t>i</a:t>
            </a:r>
            <a:r>
              <a:rPr lang="en-US" altLang="ko-KR" sz="1300" b="1" dirty="0" smtClean="0">
                <a:solidFill>
                  <a:srgbClr val="FFFFFF"/>
                </a:solidFill>
                <a:latin typeface="맑은 고딕"/>
                <a:ea typeface="맑은 고딕"/>
              </a:rPr>
              <a:t>)</a:t>
            </a:r>
            <a:endParaRPr kumimoji="0" lang="en-US" altLang="ko-KR" sz="1300" b="1" dirty="0" smtClean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431800" y="188640"/>
            <a:ext cx="871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Mist-CVD </a:t>
            </a:r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Ultrasonic</a:t>
            </a:r>
            <a:endParaRPr lang="en-US" altLang="ko-KR" sz="2800" b="1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543647"/>
            <a:ext cx="2140793" cy="1800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1078604" y="2195149"/>
            <a:ext cx="48662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5600" y="244717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25815" y="3333620"/>
            <a:ext cx="992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뒷면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5503" y="3336841"/>
            <a:ext cx="992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앞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면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1663030" y="244717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2431207" y="1556792"/>
            <a:ext cx="2140793" cy="1800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3258291" y="2208294"/>
            <a:ext cx="48662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평행 사변형 55"/>
          <p:cNvSpPr/>
          <p:nvPr/>
        </p:nvSpPr>
        <p:spPr>
          <a:xfrm>
            <a:off x="355873" y="4359145"/>
            <a:ext cx="4072880" cy="961165"/>
          </a:xfrm>
          <a:prstGeom prst="parallelogram">
            <a:avLst>
              <a:gd name="adj" fmla="val 104178"/>
            </a:avLst>
          </a:prstGeom>
          <a:solidFill>
            <a:schemeClr val="tx1">
              <a:lumMod val="85000"/>
              <a:lumOff val="15000"/>
              <a:alpha val="58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2084065" y="4761761"/>
            <a:ext cx="648072" cy="1014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/>
          <p:cNvCxnSpPr/>
          <p:nvPr/>
        </p:nvCxnSpPr>
        <p:spPr>
          <a:xfrm>
            <a:off x="1350690" y="3861048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4427984" y="3861048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3419872" y="4806677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352103" y="4816202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H="1">
            <a:off x="352103" y="5876663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 flipH="1">
            <a:off x="3419872" y="4895241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 flipH="1">
            <a:off x="357436" y="4888210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H="1">
            <a:off x="1360215" y="4878685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 flipH="1">
            <a:off x="352103" y="4806677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 flipH="1">
            <a:off x="1360215" y="3861048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>
            <a:off x="3419103" y="3861048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 flipH="1">
            <a:off x="341809" y="3836659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평행 사변형 79"/>
          <p:cNvSpPr/>
          <p:nvPr/>
        </p:nvSpPr>
        <p:spPr>
          <a:xfrm>
            <a:off x="4694931" y="4347690"/>
            <a:ext cx="4072880" cy="961165"/>
          </a:xfrm>
          <a:prstGeom prst="parallelogram">
            <a:avLst>
              <a:gd name="adj" fmla="val 104178"/>
            </a:avLst>
          </a:prstGeom>
          <a:solidFill>
            <a:schemeClr val="tx1">
              <a:lumMod val="85000"/>
              <a:lumOff val="15000"/>
              <a:alpha val="58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타원 80"/>
          <p:cNvSpPr/>
          <p:nvPr/>
        </p:nvSpPr>
        <p:spPr>
          <a:xfrm>
            <a:off x="6423123" y="4750306"/>
            <a:ext cx="648072" cy="1014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2" name="직선 연결선 81"/>
          <p:cNvCxnSpPr/>
          <p:nvPr/>
        </p:nvCxnSpPr>
        <p:spPr>
          <a:xfrm>
            <a:off x="5689748" y="3849593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8767042" y="3849593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7758930" y="4795222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>
            <a:off x="4691161" y="4804747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/>
          <p:cNvCxnSpPr/>
          <p:nvPr/>
        </p:nvCxnSpPr>
        <p:spPr>
          <a:xfrm flipH="1">
            <a:off x="4691161" y="5865208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 flipH="1">
            <a:off x="7758930" y="4883786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 flipH="1">
            <a:off x="4696494" y="4876755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flipH="1">
            <a:off x="5699273" y="4867230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H="1">
            <a:off x="5699273" y="3849593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H="1">
            <a:off x="7758161" y="3849593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H="1">
            <a:off x="4680867" y="3825204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타원 93"/>
          <p:cNvSpPr/>
          <p:nvPr/>
        </p:nvSpPr>
        <p:spPr>
          <a:xfrm>
            <a:off x="2779489" y="4799822"/>
            <a:ext cx="71884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타원 94"/>
          <p:cNvSpPr/>
          <p:nvPr/>
        </p:nvSpPr>
        <p:spPr>
          <a:xfrm>
            <a:off x="1972419" y="4799822"/>
            <a:ext cx="71884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6" name="직선 연결선 95"/>
          <p:cNvCxnSpPr/>
          <p:nvPr/>
        </p:nvCxnSpPr>
        <p:spPr>
          <a:xfrm flipV="1">
            <a:off x="2008361" y="4794963"/>
            <a:ext cx="7491" cy="842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 flipV="1">
            <a:off x="2805906" y="4804488"/>
            <a:ext cx="7491" cy="842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순서도: 판단 40"/>
          <p:cNvSpPr/>
          <p:nvPr/>
        </p:nvSpPr>
        <p:spPr>
          <a:xfrm>
            <a:off x="5990768" y="4644364"/>
            <a:ext cx="1481205" cy="390726"/>
          </a:xfrm>
          <a:prstGeom prst="flowChartDecision">
            <a:avLst/>
          </a:prstGeom>
          <a:solidFill>
            <a:schemeClr val="tx1">
              <a:lumMod val="65000"/>
              <a:lumOff val="35000"/>
              <a:alpha val="5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7113457" y="4795619"/>
            <a:ext cx="71884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6277812" y="4795619"/>
            <a:ext cx="71884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연결선 46"/>
          <p:cNvCxnSpPr/>
          <p:nvPr/>
        </p:nvCxnSpPr>
        <p:spPr>
          <a:xfrm flipV="1">
            <a:off x="6313754" y="4790760"/>
            <a:ext cx="7491" cy="842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7139874" y="4800285"/>
            <a:ext cx="7491" cy="842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원통 41"/>
          <p:cNvSpPr/>
          <p:nvPr/>
        </p:nvSpPr>
        <p:spPr>
          <a:xfrm>
            <a:off x="6416860" y="4707513"/>
            <a:ext cx="648072" cy="202880"/>
          </a:xfrm>
          <a:prstGeom prst="ca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H="1">
            <a:off x="4691161" y="4795222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10" descr="C:\Users\RJBae\Desktop\20141215_2042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578" y="1399425"/>
            <a:ext cx="3943584" cy="22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6423123" y="1916832"/>
            <a:ext cx="1048850" cy="782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251520" y="1399425"/>
            <a:ext cx="2140793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/>
          <p:cNvCxnSpPr/>
          <p:nvPr/>
        </p:nvCxnSpPr>
        <p:spPr>
          <a:xfrm>
            <a:off x="2084065" y="1543647"/>
            <a:ext cx="0" cy="1789973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72620" y="1358981"/>
            <a:ext cx="956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20cm</a:t>
            </a:r>
            <a:endParaRPr lang="ko-KR" alt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1844015" y="2308018"/>
            <a:ext cx="956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20cm</a:t>
            </a:r>
            <a:endParaRPr lang="ko-KR" altLang="en-US" dirty="0"/>
          </a:p>
        </p:txBody>
      </p:sp>
      <p:sp>
        <p:nvSpPr>
          <p:cNvPr id="9" name="정육면체 8"/>
          <p:cNvSpPr/>
          <p:nvPr/>
        </p:nvSpPr>
        <p:spPr>
          <a:xfrm>
            <a:off x="326604" y="3906181"/>
            <a:ext cx="4104456" cy="1429698"/>
          </a:xfrm>
          <a:prstGeom prst="cube">
            <a:avLst>
              <a:gd name="adj" fmla="val 67734"/>
            </a:avLst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084065" y="3906181"/>
            <a:ext cx="1174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Di Water</a:t>
            </a:r>
            <a:endParaRPr lang="ko-KR" altLang="en-US" dirty="0"/>
          </a:p>
        </p:txBody>
      </p:sp>
      <p:cxnSp>
        <p:nvCxnSpPr>
          <p:cNvPr id="137" name="직선 화살표 연결선 136"/>
          <p:cNvCxnSpPr/>
          <p:nvPr/>
        </p:nvCxnSpPr>
        <p:spPr>
          <a:xfrm flipH="1">
            <a:off x="4572000" y="3825204"/>
            <a:ext cx="9802" cy="565046"/>
          </a:xfrm>
          <a:prstGeom prst="straightConnector1">
            <a:avLst/>
          </a:prstGeom>
          <a:ln w="2222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4581802" y="3954631"/>
            <a:ext cx="956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10cm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972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59295" y="1047098"/>
            <a:ext cx="8845015" cy="5046198"/>
          </a:xfrm>
          <a:prstGeom prst="roundRect">
            <a:avLst>
              <a:gd name="adj" fmla="val 6805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itchFamily="34" charset="0"/>
              <a:buChar char="•"/>
            </a:pP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431800" y="898228"/>
            <a:ext cx="1259880" cy="29773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굴림"/>
              <a:ea typeface="굴림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5675" y="836712"/>
            <a:ext cx="936282" cy="35375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b="1" dirty="0" smtClean="0">
                <a:solidFill>
                  <a:srgbClr val="FFFFFF"/>
                </a:solidFill>
                <a:latin typeface="맑은 고딕"/>
                <a:ea typeface="맑은 고딕"/>
              </a:rPr>
              <a:t>Mist-CVD</a:t>
            </a:r>
            <a:endParaRPr kumimoji="0" lang="en-US" altLang="ko-KR" sz="1300" b="1" dirty="0" smtClean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431800" y="188640"/>
            <a:ext cx="871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Mist-CVD </a:t>
            </a:r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Ultrasonic</a:t>
            </a:r>
            <a:endParaRPr lang="en-US" altLang="ko-KR" sz="2800" b="1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순서도: 자기 디스크 21"/>
          <p:cNvSpPr/>
          <p:nvPr/>
        </p:nvSpPr>
        <p:spPr>
          <a:xfrm>
            <a:off x="1399640" y="1991335"/>
            <a:ext cx="1980220" cy="2704726"/>
          </a:xfrm>
          <a:prstGeom prst="flowChartMagneticDisk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화살표 연결선 2"/>
          <p:cNvCxnSpPr/>
          <p:nvPr/>
        </p:nvCxnSpPr>
        <p:spPr>
          <a:xfrm>
            <a:off x="1147780" y="2351375"/>
            <a:ext cx="0" cy="2104279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1409140" y="4849811"/>
            <a:ext cx="198022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83884" y="4921819"/>
            <a:ext cx="9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9</a:t>
            </a:r>
            <a:r>
              <a:rPr lang="en-US" altLang="ko-KR" dirty="0" smtClean="0"/>
              <a:t>cm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42570" y="3199789"/>
            <a:ext cx="9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12cm</a:t>
            </a:r>
            <a:endParaRPr lang="ko-KR" altLang="en-US" dirty="0"/>
          </a:p>
        </p:txBody>
      </p:sp>
      <p:sp>
        <p:nvSpPr>
          <p:cNvPr id="12" name="타원 11"/>
          <p:cNvSpPr/>
          <p:nvPr/>
        </p:nvSpPr>
        <p:spPr>
          <a:xfrm>
            <a:off x="5618792" y="3915229"/>
            <a:ext cx="648072" cy="1014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/>
          <p:nvPr/>
        </p:nvCxnSpPr>
        <p:spPr>
          <a:xfrm>
            <a:off x="4991060" y="2518467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8068354" y="2518467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7060242" y="3464096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992473" y="3473621"/>
            <a:ext cx="0" cy="105840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3992473" y="4534082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H="1">
            <a:off x="7060242" y="3552660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H="1">
            <a:off x="3997806" y="3545629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H="1">
            <a:off x="5000585" y="3536104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H="1">
            <a:off x="5000585" y="2518467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flipH="1">
            <a:off x="7059473" y="2518467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 flipH="1">
            <a:off x="3982179" y="2494078"/>
            <a:ext cx="1008881" cy="9814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순서도: 판단 28"/>
          <p:cNvSpPr/>
          <p:nvPr/>
        </p:nvSpPr>
        <p:spPr>
          <a:xfrm>
            <a:off x="5186437" y="3809287"/>
            <a:ext cx="1481205" cy="390726"/>
          </a:xfrm>
          <a:prstGeom prst="flowChartDecision">
            <a:avLst/>
          </a:prstGeom>
          <a:solidFill>
            <a:schemeClr val="tx1">
              <a:lumMod val="65000"/>
              <a:lumOff val="35000"/>
              <a:alpha val="5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6309126" y="3960542"/>
            <a:ext cx="71884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5473481" y="3960542"/>
            <a:ext cx="71884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2" name="직선 연결선 31"/>
          <p:cNvCxnSpPr/>
          <p:nvPr/>
        </p:nvCxnSpPr>
        <p:spPr>
          <a:xfrm flipV="1">
            <a:off x="5509423" y="3955683"/>
            <a:ext cx="7491" cy="842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6335543" y="3965208"/>
            <a:ext cx="7491" cy="842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원통 33"/>
          <p:cNvSpPr/>
          <p:nvPr/>
        </p:nvSpPr>
        <p:spPr>
          <a:xfrm>
            <a:off x="5612529" y="3872436"/>
            <a:ext cx="648072" cy="202880"/>
          </a:xfrm>
          <a:prstGeom prst="ca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5" name="직선 연결선 34"/>
          <p:cNvCxnSpPr/>
          <p:nvPr/>
        </p:nvCxnSpPr>
        <p:spPr>
          <a:xfrm flipH="1">
            <a:off x="3992473" y="3464096"/>
            <a:ext cx="30677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 flipV="1">
            <a:off x="7236296" y="3703964"/>
            <a:ext cx="1075770" cy="99209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/>
          <p:cNvCxnSpPr/>
          <p:nvPr/>
        </p:nvCxnSpPr>
        <p:spPr>
          <a:xfrm>
            <a:off x="3982179" y="4822822"/>
            <a:ext cx="3078063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91060" y="4875279"/>
            <a:ext cx="9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20cm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766104" y="4270988"/>
            <a:ext cx="9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20cm</a:t>
            </a:r>
            <a:endParaRPr lang="ko-KR" altLang="en-US" dirty="0"/>
          </a:p>
        </p:txBody>
      </p:sp>
      <p:cxnSp>
        <p:nvCxnSpPr>
          <p:cNvPr id="42" name="직선 화살표 연결선 41"/>
          <p:cNvCxnSpPr/>
          <p:nvPr/>
        </p:nvCxnSpPr>
        <p:spPr>
          <a:xfrm>
            <a:off x="8297796" y="2494078"/>
            <a:ext cx="0" cy="105858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244408" y="2800123"/>
            <a:ext cx="9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10cm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07704" y="340351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Glass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58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59295" y="1047098"/>
            <a:ext cx="8845015" cy="5046198"/>
          </a:xfrm>
          <a:prstGeom prst="roundRect">
            <a:avLst>
              <a:gd name="adj" fmla="val 6805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itchFamily="34" charset="0"/>
              <a:buChar char="•"/>
            </a:pP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431800" y="898228"/>
            <a:ext cx="1259880" cy="29773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굴림"/>
              <a:ea typeface="굴림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5675" y="836712"/>
            <a:ext cx="995594" cy="35375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b="1" dirty="0" smtClean="0">
                <a:solidFill>
                  <a:srgbClr val="FFFFFF"/>
                </a:solidFill>
                <a:latin typeface="맑은 고딕"/>
                <a:ea typeface="맑은 고딕"/>
              </a:rPr>
              <a:t>Mist-CVD </a:t>
            </a:r>
            <a:endParaRPr kumimoji="0" lang="en-US" altLang="ko-KR" sz="1300" b="1" dirty="0" smtClean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431800" y="188640"/>
            <a:ext cx="871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Mist-CVD Ultrasonic</a:t>
            </a:r>
            <a:r>
              <a:rPr lang="en-US" altLang="ko-KR" b="1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– Japan group</a:t>
            </a:r>
            <a:endParaRPr lang="en-US" altLang="ko-KR" sz="2800" b="1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9" t="7447" r="29414" b="29313"/>
          <a:stretch/>
        </p:blipFill>
        <p:spPr bwMode="auto">
          <a:xfrm>
            <a:off x="683568" y="1779882"/>
            <a:ext cx="3218584" cy="358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70368"/>
            <a:ext cx="3948116" cy="379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69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59295" y="1047098"/>
            <a:ext cx="8845015" cy="5046198"/>
          </a:xfrm>
          <a:prstGeom prst="roundRect">
            <a:avLst>
              <a:gd name="adj" fmla="val 6805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itchFamily="34" charset="0"/>
              <a:buChar char="•"/>
            </a:pP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431800" y="898228"/>
            <a:ext cx="1104826" cy="297739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굴림"/>
              <a:ea typeface="굴림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5675" y="836712"/>
            <a:ext cx="936282" cy="35375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300" b="1" dirty="0" smtClean="0">
                <a:solidFill>
                  <a:srgbClr val="FFFFFF"/>
                </a:solidFill>
                <a:latin typeface="맑은 고딕"/>
                <a:ea typeface="맑은 고딕"/>
              </a:rPr>
              <a:t>Mist-CVD</a:t>
            </a:r>
            <a:endParaRPr kumimoji="0" lang="en-US" altLang="ko-KR" sz="1300" b="1" dirty="0" smtClean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431800" y="188640"/>
            <a:ext cx="871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n-US" altLang="ko-KR" sz="2800" b="1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Mist-CVD Ultrasonic</a:t>
            </a:r>
            <a:r>
              <a:rPr lang="en-US" altLang="ko-KR" b="1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en-US" altLang="ko-KR" b="1" dirty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Japan group</a:t>
            </a:r>
            <a:endParaRPr lang="en-US" altLang="ko-KR" sz="2800" b="1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5837"/>
            <a:ext cx="2952328" cy="35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26" y="1684624"/>
            <a:ext cx="2458074" cy="377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48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19711</TotalTime>
  <Words>46</Words>
  <Application>Microsoft Office PowerPoint</Application>
  <PresentationFormat>화면 슬라이드 쇼(4:3)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스머프마을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투덜이</dc:creator>
  <cp:lastModifiedBy>RJBae</cp:lastModifiedBy>
  <cp:revision>561</cp:revision>
  <cp:lastPrinted>2013-11-15T13:29:16Z</cp:lastPrinted>
  <dcterms:created xsi:type="dcterms:W3CDTF">2013-04-02T05:25:29Z</dcterms:created>
  <dcterms:modified xsi:type="dcterms:W3CDTF">2014-12-22T12:23:25Z</dcterms:modified>
</cp:coreProperties>
</file>