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3E61-EB8A-4C1E-8DF8-A80B0EBF88D5}" type="datetimeFigureOut">
              <a:rPr lang="ko-KR" altLang="en-US" smtClean="0"/>
              <a:t>2015-01-07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2D225-657D-4402-BF5B-E201CD1036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3E61-EB8A-4C1E-8DF8-A80B0EBF88D5}" type="datetimeFigureOut">
              <a:rPr lang="ko-KR" altLang="en-US" smtClean="0"/>
              <a:t>2015-01-07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2D225-657D-4402-BF5B-E201CD1036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3E61-EB8A-4C1E-8DF8-A80B0EBF88D5}" type="datetimeFigureOut">
              <a:rPr lang="ko-KR" altLang="en-US" smtClean="0"/>
              <a:t>2015-01-07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2D225-657D-4402-BF5B-E201CD1036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3E61-EB8A-4C1E-8DF8-A80B0EBF88D5}" type="datetimeFigureOut">
              <a:rPr lang="ko-KR" altLang="en-US" smtClean="0"/>
              <a:t>2015-01-07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2D225-657D-4402-BF5B-E201CD1036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3E61-EB8A-4C1E-8DF8-A80B0EBF88D5}" type="datetimeFigureOut">
              <a:rPr lang="ko-KR" altLang="en-US" smtClean="0"/>
              <a:t>2015-01-07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2D225-657D-4402-BF5B-E201CD1036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3E61-EB8A-4C1E-8DF8-A80B0EBF88D5}" type="datetimeFigureOut">
              <a:rPr lang="ko-KR" altLang="en-US" smtClean="0"/>
              <a:t>2015-01-07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2D225-657D-4402-BF5B-E201CD1036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3E61-EB8A-4C1E-8DF8-A80B0EBF88D5}" type="datetimeFigureOut">
              <a:rPr lang="ko-KR" altLang="en-US" smtClean="0"/>
              <a:t>2015-01-07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2D225-657D-4402-BF5B-E201CD1036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3E61-EB8A-4C1E-8DF8-A80B0EBF88D5}" type="datetimeFigureOut">
              <a:rPr lang="ko-KR" altLang="en-US" smtClean="0"/>
              <a:t>2015-01-07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2D225-657D-4402-BF5B-E201CD1036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3E61-EB8A-4C1E-8DF8-A80B0EBF88D5}" type="datetimeFigureOut">
              <a:rPr lang="ko-KR" altLang="en-US" smtClean="0"/>
              <a:t>2015-01-07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2D225-657D-4402-BF5B-E201CD1036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3E61-EB8A-4C1E-8DF8-A80B0EBF88D5}" type="datetimeFigureOut">
              <a:rPr lang="ko-KR" altLang="en-US" smtClean="0"/>
              <a:t>2015-01-07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2D225-657D-4402-BF5B-E201CD1036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3E61-EB8A-4C1E-8DF8-A80B0EBF88D5}" type="datetimeFigureOut">
              <a:rPr lang="ko-KR" altLang="en-US" smtClean="0"/>
              <a:t>2015-01-07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2D225-657D-4402-BF5B-E201CD1036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63E61-EB8A-4C1E-8DF8-A80B0EBF88D5}" type="datetimeFigureOut">
              <a:rPr lang="ko-KR" altLang="en-US" smtClean="0"/>
              <a:t>2015-01-07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2D225-657D-4402-BF5B-E201CD1036E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9366" t="21440" r="56615" b="8001"/>
          <a:stretch>
            <a:fillRect/>
          </a:stretch>
        </p:blipFill>
        <p:spPr bwMode="auto">
          <a:xfrm>
            <a:off x="1790684" y="142340"/>
            <a:ext cx="5554903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화면 슬라이드 쇼(4:3)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(주)디엔에프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맹일상</dc:creator>
  <cp:lastModifiedBy>맹일상</cp:lastModifiedBy>
  <cp:revision>1</cp:revision>
  <dcterms:created xsi:type="dcterms:W3CDTF">2015-01-07T08:14:40Z</dcterms:created>
  <dcterms:modified xsi:type="dcterms:W3CDTF">2015-01-07T08:16:49Z</dcterms:modified>
</cp:coreProperties>
</file>