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29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774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23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798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418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71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126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08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21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719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A0602-7BAF-4D06-AD08-CAF814B35BA8}" type="datetimeFigureOut">
              <a:rPr lang="ko-KR" altLang="en-US" smtClean="0"/>
              <a:t>2016-09-08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D35D5-EF1D-4AAC-B683-1DCDC92420A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22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정육면체 3"/>
          <p:cNvSpPr/>
          <p:nvPr/>
        </p:nvSpPr>
        <p:spPr>
          <a:xfrm>
            <a:off x="4346713" y="2684431"/>
            <a:ext cx="2955235" cy="2020091"/>
          </a:xfrm>
          <a:prstGeom prst="cube">
            <a:avLst>
              <a:gd name="adj" fmla="val 4638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5334001" y="2902226"/>
            <a:ext cx="927652" cy="30148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/>
          <p:nvPr/>
        </p:nvCxnSpPr>
        <p:spPr>
          <a:xfrm>
            <a:off x="5340626" y="3061252"/>
            <a:ext cx="0" cy="10734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6274904" y="3041374"/>
            <a:ext cx="0" cy="10734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타원 9"/>
          <p:cNvSpPr/>
          <p:nvPr/>
        </p:nvSpPr>
        <p:spPr>
          <a:xfrm>
            <a:off x="5334001" y="3992217"/>
            <a:ext cx="927652" cy="30148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9" name="그룹 18"/>
          <p:cNvGrpSpPr/>
          <p:nvPr/>
        </p:nvGrpSpPr>
        <p:grpSpPr>
          <a:xfrm>
            <a:off x="6800775" y="767009"/>
            <a:ext cx="1124026" cy="1719432"/>
            <a:chOff x="7979012" y="579819"/>
            <a:chExt cx="1124026" cy="1719432"/>
          </a:xfrm>
        </p:grpSpPr>
        <p:cxnSp>
          <p:nvCxnSpPr>
            <p:cNvPr id="13" name="직선 연결선 12"/>
            <p:cNvCxnSpPr/>
            <p:nvPr/>
          </p:nvCxnSpPr>
          <p:spPr>
            <a:xfrm>
              <a:off x="8070572" y="1066799"/>
              <a:ext cx="0" cy="107342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9004850" y="1046921"/>
              <a:ext cx="0" cy="107342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/>
            <p:cNvSpPr/>
            <p:nvPr/>
          </p:nvSpPr>
          <p:spPr>
            <a:xfrm>
              <a:off x="8063947" y="1997764"/>
              <a:ext cx="927652" cy="3014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순서도: 자기 디스크 15"/>
            <p:cNvSpPr/>
            <p:nvPr/>
          </p:nvSpPr>
          <p:spPr>
            <a:xfrm>
              <a:off x="8072439" y="579819"/>
              <a:ext cx="954156" cy="493643"/>
            </a:xfrm>
            <a:prstGeom prst="flowChartMagneticDisk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979012" y="1375776"/>
              <a:ext cx="1124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/>
                <a:t>20ml vial</a:t>
              </a:r>
              <a:endParaRPr lang="ko-KR" altLang="en-US" dirty="0"/>
            </a:p>
          </p:txBody>
        </p:sp>
      </p:grpSp>
      <p:sp>
        <p:nvSpPr>
          <p:cNvPr id="18" name="화살표: 오른쪽으로 구부러짐 17"/>
          <p:cNvSpPr/>
          <p:nvPr/>
        </p:nvSpPr>
        <p:spPr>
          <a:xfrm rot="3479248">
            <a:off x="5749206" y="981356"/>
            <a:ext cx="693587" cy="1437862"/>
          </a:xfrm>
          <a:prstGeom prst="curvedRightArrow">
            <a:avLst>
              <a:gd name="adj1" fmla="val 26653"/>
              <a:gd name="adj2" fmla="val 65104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7366367" y="2665890"/>
            <a:ext cx="0" cy="99967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66367" y="2981060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약 </a:t>
            </a:r>
            <a:r>
              <a:rPr lang="en-US" altLang="ko-KR" dirty="0"/>
              <a:t>5cm</a:t>
            </a:r>
            <a:endParaRPr lang="ko-KR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267740" y="3429000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약 </a:t>
            </a:r>
            <a:r>
              <a:rPr lang="en-US" altLang="ko-KR" dirty="0"/>
              <a:t>4cm</a:t>
            </a:r>
            <a:endParaRPr lang="ko-KR" altLang="en-US" dirty="0"/>
          </a:p>
        </p:txBody>
      </p:sp>
      <p:cxnSp>
        <p:nvCxnSpPr>
          <p:cNvPr id="25" name="직선 화살표 연결선 24"/>
          <p:cNvCxnSpPr/>
          <p:nvPr/>
        </p:nvCxnSpPr>
        <p:spPr>
          <a:xfrm>
            <a:off x="5243936" y="3052969"/>
            <a:ext cx="0" cy="10817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>
            <a:off x="4346713" y="4823791"/>
            <a:ext cx="203543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896192" y="4804778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약 </a:t>
            </a:r>
            <a:r>
              <a:rPr lang="en-US" altLang="ko-KR" dirty="0"/>
              <a:t>7cm</a:t>
            </a:r>
            <a:endParaRPr lang="ko-KR" altLang="en-US" dirty="0"/>
          </a:p>
        </p:txBody>
      </p:sp>
      <p:cxnSp>
        <p:nvCxnSpPr>
          <p:cNvPr id="30" name="직선 화살표 연결선 29"/>
          <p:cNvCxnSpPr/>
          <p:nvPr/>
        </p:nvCxnSpPr>
        <p:spPr>
          <a:xfrm flipV="1">
            <a:off x="6382148" y="3819075"/>
            <a:ext cx="989132" cy="98570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811134" y="4294858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약 </a:t>
            </a:r>
            <a:r>
              <a:rPr lang="en-US" altLang="ko-KR" dirty="0"/>
              <a:t>7cm</a:t>
            </a:r>
            <a:endParaRPr lang="ko-KR" altLang="en-US" dirty="0"/>
          </a:p>
        </p:txBody>
      </p:sp>
      <p:cxnSp>
        <p:nvCxnSpPr>
          <p:cNvPr id="33" name="직선 화살표 연결선 32"/>
          <p:cNvCxnSpPr>
            <a:stCxn id="5" idx="2"/>
            <a:endCxn id="5" idx="6"/>
          </p:cNvCxnSpPr>
          <p:nvPr/>
        </p:nvCxnSpPr>
        <p:spPr>
          <a:xfrm>
            <a:off x="5334001" y="3052970"/>
            <a:ext cx="927652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364429" y="2657926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약 </a:t>
            </a:r>
            <a:r>
              <a:rPr lang="en-US" altLang="ko-KR" dirty="0"/>
              <a:t>3cm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410238" y="4361695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Al </a:t>
            </a:r>
            <a:r>
              <a:rPr lang="ko-KR" altLang="en-US" dirty="0"/>
              <a:t>재질</a:t>
            </a:r>
          </a:p>
        </p:txBody>
      </p:sp>
    </p:spTree>
    <p:extLst>
      <p:ext uri="{BB962C8B-B14F-4D97-AF65-F5344CB8AC3E}">
        <p14:creationId xmlns:p14="http://schemas.microsoft.com/office/powerpoint/2010/main" val="1085064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</Words>
  <Application>Microsoft Office PowerPoint</Application>
  <PresentationFormat>와이드스크린</PresentationFormat>
  <Paragraphs>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Bitna</dc:creator>
  <cp:lastModifiedBy>Bitna</cp:lastModifiedBy>
  <cp:revision>2</cp:revision>
  <dcterms:created xsi:type="dcterms:W3CDTF">2016-09-08T07:38:11Z</dcterms:created>
  <dcterms:modified xsi:type="dcterms:W3CDTF">2016-09-08T07:41:12Z</dcterms:modified>
</cp:coreProperties>
</file>