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4" r:id="rId3"/>
    <p:sldId id="267" r:id="rId4"/>
    <p:sldId id="265" r:id="rId5"/>
    <p:sldId id="266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E2C098FE-203B-439F-B59C-5872B16BC713}">
          <p14:sldIdLst/>
        </p14:section>
        <p14:section name="2016.09.19 수정본" id="{A4DDCDC9-472D-4C34-A360-2905316596DE}">
          <p14:sldIdLst>
            <p14:sldId id="263"/>
            <p14:sldId id="264"/>
            <p14:sldId id="267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3" d="100"/>
          <a:sy n="93" d="100"/>
        </p:scale>
        <p:origin x="-2058" y="-378"/>
      </p:cViewPr>
      <p:guideLst>
        <p:guide orient="horz" pos="2160"/>
        <p:guide pos="2880"/>
        <p:guide pos="3424"/>
        <p:guide pos="25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20FB6-3B90-4B9F-8B91-CAF0A2505327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DFE75-7C04-4C4C-B1FC-FB2769498CE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24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DFE75-7C04-4C4C-B1FC-FB2769498CE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9381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61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62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78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3550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155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219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23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533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48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49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0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E9C5D-01B5-4568-86FB-AC2781068D61}" type="datetimeFigureOut">
              <a:rPr lang="ko-KR" altLang="en-US" smtClean="0"/>
              <a:t>2016-09-20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37588-CC94-4909-A37F-8DE1F746A4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38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google.co.kr/url?sa=i&amp;rct=j&amp;q=&amp;esrc=s&amp;source=images&amp;cd=&amp;cad=rja&amp;uact=8&amp;ved=0ahUKEwjI9_yx5IjPAhWBHJQKHex0AMQQjRwIBw&amp;url=http://naiza.com/samabolt/list.htm?page=2&amp;first=1&amp;keyword=%BD%BA%C5%CD%B5%E5%BA%BC%C6%AE&amp;locate=%C0%CE%C3%B5&amp;bvm=bv.132479545,d.dGo&amp;psig=AFQjCNH-qmpKBNGiKmXt0ECH0noU-wEBcA&amp;ust=147373379553578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자유형 27"/>
          <p:cNvSpPr/>
          <p:nvPr/>
        </p:nvSpPr>
        <p:spPr>
          <a:xfrm>
            <a:off x="2099462" y="1206360"/>
            <a:ext cx="1086457" cy="88430"/>
          </a:xfrm>
          <a:custGeom>
            <a:avLst/>
            <a:gdLst>
              <a:gd name="connsiteX0" fmla="*/ 0 w 1126541"/>
              <a:gd name="connsiteY0" fmla="*/ 88430 h 88430"/>
              <a:gd name="connsiteX1" fmla="*/ 95098 w 1126541"/>
              <a:gd name="connsiteY1" fmla="*/ 22594 h 88430"/>
              <a:gd name="connsiteX2" fmla="*/ 380391 w 1126541"/>
              <a:gd name="connsiteY2" fmla="*/ 648 h 88430"/>
              <a:gd name="connsiteX3" fmla="*/ 724205 w 1126541"/>
              <a:gd name="connsiteY3" fmla="*/ 7963 h 88430"/>
              <a:gd name="connsiteX4" fmla="*/ 1016813 w 1126541"/>
              <a:gd name="connsiteY4" fmla="*/ 29909 h 88430"/>
              <a:gd name="connsiteX5" fmla="*/ 1126541 w 1126541"/>
              <a:gd name="connsiteY5" fmla="*/ 81115 h 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6541" h="88430">
                <a:moveTo>
                  <a:pt x="0" y="88430"/>
                </a:moveTo>
                <a:cubicBezTo>
                  <a:pt x="15850" y="62827"/>
                  <a:pt x="31700" y="37224"/>
                  <a:pt x="95098" y="22594"/>
                </a:cubicBezTo>
                <a:cubicBezTo>
                  <a:pt x="158497" y="7964"/>
                  <a:pt x="275540" y="3086"/>
                  <a:pt x="380391" y="648"/>
                </a:cubicBezTo>
                <a:cubicBezTo>
                  <a:pt x="485242" y="-1790"/>
                  <a:pt x="618135" y="3086"/>
                  <a:pt x="724205" y="7963"/>
                </a:cubicBezTo>
                <a:cubicBezTo>
                  <a:pt x="830275" y="12840"/>
                  <a:pt x="949757" y="17717"/>
                  <a:pt x="1016813" y="29909"/>
                </a:cubicBezTo>
                <a:cubicBezTo>
                  <a:pt x="1083869" y="42101"/>
                  <a:pt x="1105205" y="61608"/>
                  <a:pt x="1126541" y="81115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2105799" y="1306941"/>
            <a:ext cx="1080201" cy="4282299"/>
            <a:chOff x="2105799" y="1306941"/>
            <a:chExt cx="1080201" cy="3490211"/>
          </a:xfrm>
        </p:grpSpPr>
        <p:sp>
          <p:nvSpPr>
            <p:cNvPr id="13" name="직사각형 12"/>
            <p:cNvSpPr/>
            <p:nvPr/>
          </p:nvSpPr>
          <p:spPr>
            <a:xfrm>
              <a:off x="2105799" y="1306941"/>
              <a:ext cx="1080120" cy="32403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339752" y="4547301"/>
              <a:ext cx="648072" cy="24985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411760" y="4547301"/>
              <a:ext cx="504056" cy="144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131840" y="4293096"/>
              <a:ext cx="54079" cy="720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105799" y="4293096"/>
              <a:ext cx="54079" cy="720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106000" y="4437112"/>
              <a:ext cx="1080000" cy="11018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106000" y="1340768"/>
              <a:ext cx="1080000" cy="11018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39752" y="1330896"/>
              <a:ext cx="648072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" dirty="0" err="1" smtClean="0"/>
                <a:t>부착면</a:t>
              </a:r>
              <a:r>
                <a:rPr lang="ko-KR" altLang="en-US" sz="400" dirty="0" smtClean="0"/>
                <a:t> </a:t>
              </a:r>
              <a:r>
                <a:rPr lang="en-US" altLang="ko-KR" sz="400" dirty="0" smtClean="0"/>
                <a:t>(</a:t>
              </a:r>
              <a:r>
                <a:rPr lang="ko-KR" altLang="en-US" sz="400" dirty="0" smtClean="0"/>
                <a:t>안쪽</a:t>
              </a:r>
              <a:r>
                <a:rPr lang="en-US" altLang="ko-KR" sz="400" dirty="0" smtClean="0"/>
                <a:t>)</a:t>
              </a:r>
              <a:endParaRPr lang="ko-KR" altLang="en-US" sz="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39752" y="4427240"/>
              <a:ext cx="648072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" dirty="0" err="1" smtClean="0"/>
                <a:t>부착면</a:t>
              </a:r>
              <a:r>
                <a:rPr lang="ko-KR" altLang="en-US" sz="400" dirty="0" smtClean="0"/>
                <a:t> </a:t>
              </a:r>
              <a:r>
                <a:rPr lang="en-US" altLang="ko-KR" sz="400" dirty="0" smtClean="0"/>
                <a:t>(</a:t>
              </a:r>
              <a:r>
                <a:rPr lang="ko-KR" altLang="en-US" sz="400" dirty="0" smtClean="0"/>
                <a:t>바</a:t>
              </a:r>
              <a:r>
                <a:rPr lang="ko-KR" altLang="en-US" sz="400" dirty="0"/>
                <a:t>깥</a:t>
              </a:r>
              <a:r>
                <a:rPr lang="ko-KR" altLang="en-US" sz="400" dirty="0" smtClean="0"/>
                <a:t>쪽</a:t>
              </a:r>
              <a:r>
                <a:rPr lang="en-US" altLang="ko-KR" sz="400" dirty="0" smtClean="0"/>
                <a:t>)</a:t>
              </a:r>
              <a:endParaRPr lang="ko-KR" altLang="en-US" sz="4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411760" y="1052736"/>
            <a:ext cx="47202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10cm</a:t>
            </a:r>
            <a:endParaRPr lang="ko-KR" altLang="en-US" sz="700" dirty="0"/>
          </a:p>
        </p:txBody>
      </p:sp>
      <p:sp>
        <p:nvSpPr>
          <p:cNvPr id="29" name="자유형 28"/>
          <p:cNvSpPr/>
          <p:nvPr/>
        </p:nvSpPr>
        <p:spPr>
          <a:xfrm>
            <a:off x="3189276" y="1294790"/>
            <a:ext cx="181353" cy="3987896"/>
          </a:xfrm>
          <a:custGeom>
            <a:avLst/>
            <a:gdLst>
              <a:gd name="connsiteX0" fmla="*/ 151 w 181353"/>
              <a:gd name="connsiteY0" fmla="*/ 0 h 4076876"/>
              <a:gd name="connsiteX1" fmla="*/ 153770 w 181353"/>
              <a:gd name="connsiteY1" fmla="*/ 746151 h 4076876"/>
              <a:gd name="connsiteX2" fmla="*/ 168401 w 181353"/>
              <a:gd name="connsiteY2" fmla="*/ 3101645 h 4076876"/>
              <a:gd name="connsiteX3" fmla="*/ 14782 w 181353"/>
              <a:gd name="connsiteY3" fmla="*/ 3986784 h 4076876"/>
              <a:gd name="connsiteX4" fmla="*/ 14782 w 181353"/>
              <a:gd name="connsiteY4" fmla="*/ 4001415 h 407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53" h="4076876">
                <a:moveTo>
                  <a:pt x="151" y="0"/>
                </a:moveTo>
                <a:cubicBezTo>
                  <a:pt x="62939" y="114605"/>
                  <a:pt x="125728" y="229210"/>
                  <a:pt x="153770" y="746151"/>
                </a:cubicBezTo>
                <a:cubicBezTo>
                  <a:pt x="181812" y="1263092"/>
                  <a:pt x="191566" y="2561539"/>
                  <a:pt x="168401" y="3101645"/>
                </a:cubicBezTo>
                <a:cubicBezTo>
                  <a:pt x="145236" y="3641751"/>
                  <a:pt x="40385" y="3836822"/>
                  <a:pt x="14782" y="3986784"/>
                </a:cubicBezTo>
                <a:cubicBezTo>
                  <a:pt x="-10821" y="4136746"/>
                  <a:pt x="1980" y="4069080"/>
                  <a:pt x="14782" y="4001415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3200958" y="3328972"/>
            <a:ext cx="47202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120cm</a:t>
            </a:r>
            <a:endParaRPr lang="ko-KR" altLang="en-US" sz="700" dirty="0"/>
          </a:p>
        </p:txBody>
      </p:sp>
      <p:sp>
        <p:nvSpPr>
          <p:cNvPr id="31" name="자유형 30"/>
          <p:cNvSpPr/>
          <p:nvPr/>
        </p:nvSpPr>
        <p:spPr>
          <a:xfrm>
            <a:off x="2340864" y="5581498"/>
            <a:ext cx="643738" cy="89234"/>
          </a:xfrm>
          <a:custGeom>
            <a:avLst/>
            <a:gdLst>
              <a:gd name="connsiteX0" fmla="*/ 0 w 643738"/>
              <a:gd name="connsiteY0" fmla="*/ 0 h 89234"/>
              <a:gd name="connsiteX1" fmla="*/ 87782 w 643738"/>
              <a:gd name="connsiteY1" fmla="*/ 58521 h 89234"/>
              <a:gd name="connsiteX2" fmla="*/ 373075 w 643738"/>
              <a:gd name="connsiteY2" fmla="*/ 87782 h 89234"/>
              <a:gd name="connsiteX3" fmla="*/ 643738 w 643738"/>
              <a:gd name="connsiteY3" fmla="*/ 14630 h 89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738" h="89234">
                <a:moveTo>
                  <a:pt x="0" y="0"/>
                </a:moveTo>
                <a:cubicBezTo>
                  <a:pt x="12801" y="21945"/>
                  <a:pt x="25603" y="43891"/>
                  <a:pt x="87782" y="58521"/>
                </a:cubicBezTo>
                <a:cubicBezTo>
                  <a:pt x="149961" y="73151"/>
                  <a:pt x="280416" y="95097"/>
                  <a:pt x="373075" y="87782"/>
                </a:cubicBezTo>
                <a:cubicBezTo>
                  <a:pt x="465734" y="80467"/>
                  <a:pt x="554736" y="47548"/>
                  <a:pt x="643738" y="14630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451736" y="5605209"/>
            <a:ext cx="392072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 smtClean="0"/>
              <a:t>6cm</a:t>
            </a:r>
            <a:endParaRPr lang="ko-KR" altLang="en-US" sz="700" dirty="0"/>
          </a:p>
        </p:txBody>
      </p:sp>
      <p:sp>
        <p:nvSpPr>
          <p:cNvPr id="33" name="자유형 32"/>
          <p:cNvSpPr/>
          <p:nvPr/>
        </p:nvSpPr>
        <p:spPr>
          <a:xfrm>
            <a:off x="2987824" y="5289659"/>
            <a:ext cx="45719" cy="292608"/>
          </a:xfrm>
          <a:custGeom>
            <a:avLst/>
            <a:gdLst>
              <a:gd name="connsiteX0" fmla="*/ 0 w 62586"/>
              <a:gd name="connsiteY0" fmla="*/ 0 h 292608"/>
              <a:gd name="connsiteX1" fmla="*/ 51207 w 62586"/>
              <a:gd name="connsiteY1" fmla="*/ 65837 h 292608"/>
              <a:gd name="connsiteX2" fmla="*/ 58522 w 62586"/>
              <a:gd name="connsiteY2" fmla="*/ 226771 h 292608"/>
              <a:gd name="connsiteX3" fmla="*/ 0 w 62586"/>
              <a:gd name="connsiteY3" fmla="*/ 292608 h 292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86" h="292608">
                <a:moveTo>
                  <a:pt x="0" y="0"/>
                </a:moveTo>
                <a:cubicBezTo>
                  <a:pt x="20726" y="14021"/>
                  <a:pt x="41453" y="28042"/>
                  <a:pt x="51207" y="65837"/>
                </a:cubicBezTo>
                <a:cubicBezTo>
                  <a:pt x="60961" y="103632"/>
                  <a:pt x="67057" y="188976"/>
                  <a:pt x="58522" y="226771"/>
                </a:cubicBezTo>
                <a:cubicBezTo>
                  <a:pt x="49988" y="264566"/>
                  <a:pt x="24994" y="278587"/>
                  <a:pt x="0" y="292608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163872" y="5324190"/>
            <a:ext cx="47202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 smtClean="0"/>
              <a:t>3cm</a:t>
            </a:r>
            <a:endParaRPr lang="ko-KR" altLang="en-US" sz="700" dirty="0"/>
          </a:p>
        </p:txBody>
      </p:sp>
      <p:cxnSp>
        <p:nvCxnSpPr>
          <p:cNvPr id="36" name="직선 화살표 연결선 35"/>
          <p:cNvCxnSpPr>
            <a:stCxn id="33" idx="2"/>
          </p:cNvCxnSpPr>
          <p:nvPr/>
        </p:nvCxnSpPr>
        <p:spPr>
          <a:xfrm flipV="1">
            <a:off x="3030574" y="5424218"/>
            <a:ext cx="170384" cy="922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4321385" y="1306941"/>
            <a:ext cx="1800202" cy="39081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>
            <a:off x="6234497" y="1307783"/>
            <a:ext cx="184479" cy="3886852"/>
          </a:xfrm>
          <a:custGeom>
            <a:avLst/>
            <a:gdLst>
              <a:gd name="connsiteX0" fmla="*/ 0 w 184479"/>
              <a:gd name="connsiteY0" fmla="*/ 0 h 3884371"/>
              <a:gd name="connsiteX1" fmla="*/ 146304 w 184479"/>
              <a:gd name="connsiteY1" fmla="*/ 614477 h 3884371"/>
              <a:gd name="connsiteX2" fmla="*/ 175565 w 184479"/>
              <a:gd name="connsiteY2" fmla="*/ 2999232 h 3884371"/>
              <a:gd name="connsiteX3" fmla="*/ 14631 w 184479"/>
              <a:gd name="connsiteY3" fmla="*/ 3884371 h 3884371"/>
              <a:gd name="connsiteX4" fmla="*/ 14631 w 184479"/>
              <a:gd name="connsiteY4" fmla="*/ 3884371 h 388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479" h="3884371">
                <a:moveTo>
                  <a:pt x="0" y="0"/>
                </a:moveTo>
                <a:cubicBezTo>
                  <a:pt x="58521" y="57302"/>
                  <a:pt x="117043" y="114605"/>
                  <a:pt x="146304" y="614477"/>
                </a:cubicBezTo>
                <a:cubicBezTo>
                  <a:pt x="175565" y="1114349"/>
                  <a:pt x="197510" y="2454250"/>
                  <a:pt x="175565" y="2999232"/>
                </a:cubicBezTo>
                <a:cubicBezTo>
                  <a:pt x="153620" y="3544214"/>
                  <a:pt x="14631" y="3884371"/>
                  <a:pt x="14631" y="3884371"/>
                </a:cubicBezTo>
                <a:lnTo>
                  <a:pt x="14631" y="3884371"/>
                </a:ln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자유형 39"/>
          <p:cNvSpPr/>
          <p:nvPr/>
        </p:nvSpPr>
        <p:spPr>
          <a:xfrm>
            <a:off x="4323960" y="1133037"/>
            <a:ext cx="1792224" cy="183699"/>
          </a:xfrm>
          <a:custGeom>
            <a:avLst/>
            <a:gdLst>
              <a:gd name="connsiteX0" fmla="*/ 0 w 1792224"/>
              <a:gd name="connsiteY0" fmla="*/ 183699 h 183699"/>
              <a:gd name="connsiteX1" fmla="*/ 219456 w 1792224"/>
              <a:gd name="connsiteY1" fmla="*/ 30080 h 183699"/>
              <a:gd name="connsiteX2" fmla="*/ 936345 w 1792224"/>
              <a:gd name="connsiteY2" fmla="*/ 819 h 183699"/>
              <a:gd name="connsiteX3" fmla="*/ 1572768 w 1792224"/>
              <a:gd name="connsiteY3" fmla="*/ 44710 h 183699"/>
              <a:gd name="connsiteX4" fmla="*/ 1792224 w 1792224"/>
              <a:gd name="connsiteY4" fmla="*/ 161753 h 18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2224" h="183699">
                <a:moveTo>
                  <a:pt x="0" y="183699"/>
                </a:moveTo>
                <a:cubicBezTo>
                  <a:pt x="31699" y="122129"/>
                  <a:pt x="63399" y="60560"/>
                  <a:pt x="219456" y="30080"/>
                </a:cubicBezTo>
                <a:cubicBezTo>
                  <a:pt x="375513" y="-400"/>
                  <a:pt x="710793" y="-1619"/>
                  <a:pt x="936345" y="819"/>
                </a:cubicBezTo>
                <a:cubicBezTo>
                  <a:pt x="1161897" y="3257"/>
                  <a:pt x="1430122" y="17888"/>
                  <a:pt x="1572768" y="44710"/>
                </a:cubicBezTo>
                <a:cubicBezTo>
                  <a:pt x="1715414" y="71532"/>
                  <a:pt x="1753819" y="116642"/>
                  <a:pt x="1792224" y="161753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987387" y="1033009"/>
            <a:ext cx="50405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13.5cm</a:t>
            </a:r>
            <a:endParaRPr lang="ko-KR" altLang="en-US" sz="700" dirty="0"/>
          </a:p>
        </p:txBody>
      </p:sp>
      <p:sp>
        <p:nvSpPr>
          <p:cNvPr id="42" name="TextBox 41"/>
          <p:cNvSpPr txBox="1"/>
          <p:nvPr/>
        </p:nvSpPr>
        <p:spPr>
          <a:xfrm>
            <a:off x="6254728" y="3295655"/>
            <a:ext cx="49252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122cm</a:t>
            </a:r>
            <a:endParaRPr lang="ko-KR" altLang="en-US" sz="700" dirty="0"/>
          </a:p>
        </p:txBody>
      </p:sp>
      <p:sp>
        <p:nvSpPr>
          <p:cNvPr id="43" name="직사각형 42"/>
          <p:cNvSpPr>
            <a:spLocks noChangeAspect="1"/>
          </p:cNvSpPr>
          <p:nvPr/>
        </p:nvSpPr>
        <p:spPr>
          <a:xfrm>
            <a:off x="4375628" y="1368000"/>
            <a:ext cx="85988" cy="381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>
            <a:spLocks noChangeAspect="1"/>
          </p:cNvSpPr>
          <p:nvPr/>
        </p:nvSpPr>
        <p:spPr>
          <a:xfrm>
            <a:off x="5995500" y="1368000"/>
            <a:ext cx="85988" cy="381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6039304" y="1700808"/>
            <a:ext cx="1036315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147627" y="1556792"/>
            <a:ext cx="12961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/>
              <a:t>10T(10mm) </a:t>
            </a:r>
            <a:r>
              <a:rPr lang="ko-KR" altLang="en-US" sz="900" dirty="0" smtClean="0"/>
              <a:t>아크릴판</a:t>
            </a:r>
            <a:endParaRPr lang="ko-KR" altLang="en-US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251520" y="40466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위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55684" y="809412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/>
              <a:t> &lt;ladder </a:t>
            </a:r>
            <a:r>
              <a:rPr lang="ko-KR" altLang="en-US" sz="1000" dirty="0" smtClean="0"/>
              <a:t>아래 받침대</a:t>
            </a:r>
            <a:r>
              <a:rPr lang="en-US" altLang="ko-KR" sz="1000" dirty="0" smtClean="0"/>
              <a:t>&gt;</a:t>
            </a:r>
            <a:endParaRPr lang="ko-KR" altLang="en-US" sz="1000" dirty="0"/>
          </a:p>
        </p:txBody>
      </p:sp>
      <p:sp>
        <p:nvSpPr>
          <p:cNvPr id="146" name="직사각형 145"/>
          <p:cNvSpPr/>
          <p:nvPr/>
        </p:nvSpPr>
        <p:spPr>
          <a:xfrm>
            <a:off x="4211960" y="1306941"/>
            <a:ext cx="108000" cy="39081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직사각형 146"/>
          <p:cNvSpPr/>
          <p:nvPr/>
        </p:nvSpPr>
        <p:spPr>
          <a:xfrm>
            <a:off x="6120184" y="1307783"/>
            <a:ext cx="108000" cy="39081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직사각형 148"/>
          <p:cNvSpPr/>
          <p:nvPr/>
        </p:nvSpPr>
        <p:spPr>
          <a:xfrm>
            <a:off x="4338072" y="1442706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직사각형 149"/>
          <p:cNvSpPr/>
          <p:nvPr/>
        </p:nvSpPr>
        <p:spPr>
          <a:xfrm>
            <a:off x="4338072" y="1562598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4338072" y="1682490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직사각형 151"/>
          <p:cNvSpPr/>
          <p:nvPr/>
        </p:nvSpPr>
        <p:spPr>
          <a:xfrm>
            <a:off x="4338072" y="1802382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직사각형 152"/>
          <p:cNvSpPr/>
          <p:nvPr/>
        </p:nvSpPr>
        <p:spPr>
          <a:xfrm>
            <a:off x="4338072" y="1922274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직사각형 153"/>
          <p:cNvSpPr/>
          <p:nvPr/>
        </p:nvSpPr>
        <p:spPr>
          <a:xfrm>
            <a:off x="4338072" y="2042166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직사각형 154"/>
          <p:cNvSpPr/>
          <p:nvPr/>
        </p:nvSpPr>
        <p:spPr>
          <a:xfrm>
            <a:off x="4338072" y="2162058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직사각형 155"/>
          <p:cNvSpPr/>
          <p:nvPr/>
        </p:nvSpPr>
        <p:spPr>
          <a:xfrm>
            <a:off x="4338072" y="2281950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직사각형 156"/>
          <p:cNvSpPr/>
          <p:nvPr/>
        </p:nvSpPr>
        <p:spPr>
          <a:xfrm>
            <a:off x="4338072" y="2401842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직사각형 157"/>
          <p:cNvSpPr/>
          <p:nvPr/>
        </p:nvSpPr>
        <p:spPr>
          <a:xfrm>
            <a:off x="4338072" y="2521734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/>
          <p:cNvSpPr/>
          <p:nvPr/>
        </p:nvSpPr>
        <p:spPr>
          <a:xfrm>
            <a:off x="4338072" y="2641626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직사각형 159"/>
          <p:cNvSpPr/>
          <p:nvPr/>
        </p:nvSpPr>
        <p:spPr>
          <a:xfrm>
            <a:off x="4338072" y="2761518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직사각형 160"/>
          <p:cNvSpPr/>
          <p:nvPr/>
        </p:nvSpPr>
        <p:spPr>
          <a:xfrm>
            <a:off x="4338072" y="2881410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직사각형 161"/>
          <p:cNvSpPr/>
          <p:nvPr/>
        </p:nvSpPr>
        <p:spPr>
          <a:xfrm>
            <a:off x="4338072" y="3001302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직사각형 162"/>
          <p:cNvSpPr/>
          <p:nvPr/>
        </p:nvSpPr>
        <p:spPr>
          <a:xfrm>
            <a:off x="4338072" y="3121194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직사각형 163"/>
          <p:cNvSpPr/>
          <p:nvPr/>
        </p:nvSpPr>
        <p:spPr>
          <a:xfrm>
            <a:off x="4338072" y="3241086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직사각형 164"/>
          <p:cNvSpPr/>
          <p:nvPr/>
        </p:nvSpPr>
        <p:spPr>
          <a:xfrm>
            <a:off x="4338072" y="3360978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6" name="직사각형 165"/>
          <p:cNvSpPr/>
          <p:nvPr/>
        </p:nvSpPr>
        <p:spPr>
          <a:xfrm>
            <a:off x="4338072" y="3480870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직사각형 166"/>
          <p:cNvSpPr/>
          <p:nvPr/>
        </p:nvSpPr>
        <p:spPr>
          <a:xfrm>
            <a:off x="4338072" y="3600762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직사각형 167"/>
          <p:cNvSpPr/>
          <p:nvPr/>
        </p:nvSpPr>
        <p:spPr>
          <a:xfrm>
            <a:off x="4338072" y="3720654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9" name="직사각형 168"/>
          <p:cNvSpPr/>
          <p:nvPr/>
        </p:nvSpPr>
        <p:spPr>
          <a:xfrm>
            <a:off x="4338072" y="3840546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직사각형 169"/>
          <p:cNvSpPr/>
          <p:nvPr/>
        </p:nvSpPr>
        <p:spPr>
          <a:xfrm>
            <a:off x="4338072" y="3960438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직사각형 170"/>
          <p:cNvSpPr/>
          <p:nvPr/>
        </p:nvSpPr>
        <p:spPr>
          <a:xfrm>
            <a:off x="4338072" y="4080330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직사각형 171"/>
          <p:cNvSpPr/>
          <p:nvPr/>
        </p:nvSpPr>
        <p:spPr>
          <a:xfrm>
            <a:off x="4338072" y="4200222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직사각형 172"/>
          <p:cNvSpPr/>
          <p:nvPr/>
        </p:nvSpPr>
        <p:spPr>
          <a:xfrm>
            <a:off x="4338072" y="4320114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직사각형 173"/>
          <p:cNvSpPr/>
          <p:nvPr/>
        </p:nvSpPr>
        <p:spPr>
          <a:xfrm>
            <a:off x="4338072" y="4440006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직사각형 174"/>
          <p:cNvSpPr/>
          <p:nvPr/>
        </p:nvSpPr>
        <p:spPr>
          <a:xfrm>
            <a:off x="4338072" y="4559898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직사각형 175"/>
          <p:cNvSpPr/>
          <p:nvPr/>
        </p:nvSpPr>
        <p:spPr>
          <a:xfrm>
            <a:off x="4338072" y="4679790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직사각형 176"/>
          <p:cNvSpPr/>
          <p:nvPr/>
        </p:nvSpPr>
        <p:spPr>
          <a:xfrm>
            <a:off x="4338072" y="4799682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직사각형 177"/>
          <p:cNvSpPr/>
          <p:nvPr/>
        </p:nvSpPr>
        <p:spPr>
          <a:xfrm>
            <a:off x="4338072" y="4919574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직사각형 178"/>
          <p:cNvSpPr/>
          <p:nvPr/>
        </p:nvSpPr>
        <p:spPr>
          <a:xfrm>
            <a:off x="4338072" y="5039465"/>
            <a:ext cx="1764000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6" name="그룹 125"/>
          <p:cNvGrpSpPr/>
          <p:nvPr/>
        </p:nvGrpSpPr>
        <p:grpSpPr>
          <a:xfrm>
            <a:off x="4067640" y="1454598"/>
            <a:ext cx="795992" cy="108000"/>
            <a:chOff x="4283968" y="728712"/>
            <a:chExt cx="795992" cy="108000"/>
          </a:xfrm>
        </p:grpSpPr>
        <p:sp>
          <p:nvSpPr>
            <p:cNvPr id="127" name="직사각형 126"/>
            <p:cNvSpPr/>
            <p:nvPr/>
          </p:nvSpPr>
          <p:spPr>
            <a:xfrm>
              <a:off x="4323960" y="765850"/>
              <a:ext cx="756000" cy="3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타원 127"/>
            <p:cNvSpPr/>
            <p:nvPr/>
          </p:nvSpPr>
          <p:spPr>
            <a:xfrm>
              <a:off x="4283968" y="728712"/>
              <a:ext cx="72000" cy="108000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9" name="직사각형 128"/>
          <p:cNvSpPr/>
          <p:nvPr/>
        </p:nvSpPr>
        <p:spPr>
          <a:xfrm>
            <a:off x="4139648" y="1444756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0" name="그룹 129"/>
          <p:cNvGrpSpPr/>
          <p:nvPr/>
        </p:nvGrpSpPr>
        <p:grpSpPr>
          <a:xfrm>
            <a:off x="5567577" y="1438795"/>
            <a:ext cx="795992" cy="129302"/>
            <a:chOff x="6503381" y="1069194"/>
            <a:chExt cx="795992" cy="129302"/>
          </a:xfrm>
        </p:grpSpPr>
        <p:grpSp>
          <p:nvGrpSpPr>
            <p:cNvPr id="131" name="그룹 130"/>
            <p:cNvGrpSpPr/>
            <p:nvPr/>
          </p:nvGrpSpPr>
          <p:grpSpPr>
            <a:xfrm flipH="1">
              <a:off x="6503381" y="1079036"/>
              <a:ext cx="795992" cy="108000"/>
              <a:chOff x="4283968" y="728712"/>
              <a:chExt cx="795992" cy="108000"/>
            </a:xfrm>
          </p:grpSpPr>
          <p:sp>
            <p:nvSpPr>
              <p:cNvPr id="133" name="직사각형 132"/>
              <p:cNvSpPr/>
              <p:nvPr/>
            </p:nvSpPr>
            <p:spPr>
              <a:xfrm>
                <a:off x="4323960" y="765850"/>
                <a:ext cx="756000" cy="3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타원 133"/>
              <p:cNvSpPr/>
              <p:nvPr/>
            </p:nvSpPr>
            <p:spPr>
              <a:xfrm>
                <a:off x="4283968" y="728712"/>
                <a:ext cx="72000" cy="108000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2">
                <a:schemeClr val="l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2" name="직사각형 131"/>
            <p:cNvSpPr/>
            <p:nvPr/>
          </p:nvSpPr>
          <p:spPr>
            <a:xfrm flipH="1">
              <a:off x="7190126" y="1069194"/>
              <a:ext cx="36000" cy="1293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6" name="그룹 135"/>
          <p:cNvGrpSpPr/>
          <p:nvPr/>
        </p:nvGrpSpPr>
        <p:grpSpPr>
          <a:xfrm>
            <a:off x="4069415" y="2188567"/>
            <a:ext cx="795992" cy="108000"/>
            <a:chOff x="4283968" y="728712"/>
            <a:chExt cx="795992" cy="108000"/>
          </a:xfrm>
        </p:grpSpPr>
        <p:sp>
          <p:nvSpPr>
            <p:cNvPr id="143" name="직사각형 142"/>
            <p:cNvSpPr/>
            <p:nvPr/>
          </p:nvSpPr>
          <p:spPr>
            <a:xfrm>
              <a:off x="4323960" y="765850"/>
              <a:ext cx="756000" cy="3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타원 143"/>
            <p:cNvSpPr/>
            <p:nvPr/>
          </p:nvSpPr>
          <p:spPr>
            <a:xfrm>
              <a:off x="4283968" y="728712"/>
              <a:ext cx="72000" cy="108000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7" name="직사각형 136"/>
          <p:cNvSpPr/>
          <p:nvPr/>
        </p:nvSpPr>
        <p:spPr>
          <a:xfrm>
            <a:off x="4141423" y="2178725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8" name="그룹 137"/>
          <p:cNvGrpSpPr/>
          <p:nvPr/>
        </p:nvGrpSpPr>
        <p:grpSpPr>
          <a:xfrm>
            <a:off x="5569352" y="2172764"/>
            <a:ext cx="795992" cy="129302"/>
            <a:chOff x="6503381" y="1069194"/>
            <a:chExt cx="795992" cy="129302"/>
          </a:xfrm>
        </p:grpSpPr>
        <p:grpSp>
          <p:nvGrpSpPr>
            <p:cNvPr id="139" name="그룹 138"/>
            <p:cNvGrpSpPr/>
            <p:nvPr/>
          </p:nvGrpSpPr>
          <p:grpSpPr>
            <a:xfrm flipH="1">
              <a:off x="6503381" y="1079036"/>
              <a:ext cx="795992" cy="108000"/>
              <a:chOff x="4283968" y="728712"/>
              <a:chExt cx="795992" cy="108000"/>
            </a:xfrm>
          </p:grpSpPr>
          <p:sp>
            <p:nvSpPr>
              <p:cNvPr id="141" name="직사각형 140"/>
              <p:cNvSpPr/>
              <p:nvPr/>
            </p:nvSpPr>
            <p:spPr>
              <a:xfrm>
                <a:off x="4323960" y="765850"/>
                <a:ext cx="756000" cy="3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타원 141"/>
              <p:cNvSpPr/>
              <p:nvPr/>
            </p:nvSpPr>
            <p:spPr>
              <a:xfrm>
                <a:off x="4283968" y="728712"/>
                <a:ext cx="72000" cy="108000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2">
                <a:schemeClr val="l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0" name="직사각형 139"/>
            <p:cNvSpPr/>
            <p:nvPr/>
          </p:nvSpPr>
          <p:spPr>
            <a:xfrm flipH="1">
              <a:off x="7190126" y="1069194"/>
              <a:ext cx="36000" cy="1293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8" name="직사각형 147"/>
          <p:cNvSpPr/>
          <p:nvPr/>
        </p:nvSpPr>
        <p:spPr>
          <a:xfrm>
            <a:off x="4329617" y="1445085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직사각형 179"/>
          <p:cNvSpPr/>
          <p:nvPr/>
        </p:nvSpPr>
        <p:spPr>
          <a:xfrm>
            <a:off x="4327621" y="2174614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직사각형 181"/>
          <p:cNvSpPr/>
          <p:nvPr/>
        </p:nvSpPr>
        <p:spPr>
          <a:xfrm>
            <a:off x="6085603" y="1439933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직사각형 182"/>
          <p:cNvSpPr/>
          <p:nvPr/>
        </p:nvSpPr>
        <p:spPr>
          <a:xfrm>
            <a:off x="6083607" y="2169462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4" name="그룹 183"/>
          <p:cNvGrpSpPr/>
          <p:nvPr/>
        </p:nvGrpSpPr>
        <p:grpSpPr>
          <a:xfrm>
            <a:off x="4067640" y="4197496"/>
            <a:ext cx="795992" cy="108000"/>
            <a:chOff x="4283968" y="728712"/>
            <a:chExt cx="795992" cy="108000"/>
          </a:xfrm>
        </p:grpSpPr>
        <p:sp>
          <p:nvSpPr>
            <p:cNvPr id="185" name="직사각형 184"/>
            <p:cNvSpPr/>
            <p:nvPr/>
          </p:nvSpPr>
          <p:spPr>
            <a:xfrm>
              <a:off x="4323960" y="765850"/>
              <a:ext cx="756000" cy="3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타원 185"/>
            <p:cNvSpPr/>
            <p:nvPr/>
          </p:nvSpPr>
          <p:spPr>
            <a:xfrm>
              <a:off x="4283968" y="728712"/>
              <a:ext cx="72000" cy="108000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7" name="직사각형 186"/>
          <p:cNvSpPr/>
          <p:nvPr/>
        </p:nvSpPr>
        <p:spPr>
          <a:xfrm>
            <a:off x="4139648" y="4187654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8" name="그룹 187"/>
          <p:cNvGrpSpPr/>
          <p:nvPr/>
        </p:nvGrpSpPr>
        <p:grpSpPr>
          <a:xfrm>
            <a:off x="4069415" y="4931465"/>
            <a:ext cx="795992" cy="108000"/>
            <a:chOff x="4283968" y="728712"/>
            <a:chExt cx="795992" cy="108000"/>
          </a:xfrm>
        </p:grpSpPr>
        <p:sp>
          <p:nvSpPr>
            <p:cNvPr id="189" name="직사각형 188"/>
            <p:cNvSpPr/>
            <p:nvPr/>
          </p:nvSpPr>
          <p:spPr>
            <a:xfrm>
              <a:off x="4323960" y="765850"/>
              <a:ext cx="756000" cy="3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타원 189"/>
            <p:cNvSpPr/>
            <p:nvPr/>
          </p:nvSpPr>
          <p:spPr>
            <a:xfrm>
              <a:off x="4283968" y="728712"/>
              <a:ext cx="72000" cy="108000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1" name="직사각형 190"/>
          <p:cNvSpPr/>
          <p:nvPr/>
        </p:nvSpPr>
        <p:spPr>
          <a:xfrm>
            <a:off x="4141423" y="4921623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2" name="직사각형 191"/>
          <p:cNvSpPr/>
          <p:nvPr/>
        </p:nvSpPr>
        <p:spPr>
          <a:xfrm>
            <a:off x="4329617" y="4187983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/>
          <p:cNvSpPr/>
          <p:nvPr/>
        </p:nvSpPr>
        <p:spPr>
          <a:xfrm>
            <a:off x="4327621" y="4917512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4" name="그룹 193"/>
          <p:cNvGrpSpPr/>
          <p:nvPr/>
        </p:nvGrpSpPr>
        <p:grpSpPr>
          <a:xfrm>
            <a:off x="5567577" y="4196654"/>
            <a:ext cx="795992" cy="129302"/>
            <a:chOff x="6503381" y="1069194"/>
            <a:chExt cx="795992" cy="129302"/>
          </a:xfrm>
        </p:grpSpPr>
        <p:grpSp>
          <p:nvGrpSpPr>
            <p:cNvPr id="195" name="그룹 194"/>
            <p:cNvGrpSpPr/>
            <p:nvPr/>
          </p:nvGrpSpPr>
          <p:grpSpPr>
            <a:xfrm flipH="1">
              <a:off x="6503381" y="1079036"/>
              <a:ext cx="795992" cy="108000"/>
              <a:chOff x="4283968" y="728712"/>
              <a:chExt cx="795992" cy="108000"/>
            </a:xfrm>
          </p:grpSpPr>
          <p:sp>
            <p:nvSpPr>
              <p:cNvPr id="197" name="직사각형 196"/>
              <p:cNvSpPr/>
              <p:nvPr/>
            </p:nvSpPr>
            <p:spPr>
              <a:xfrm>
                <a:off x="4323960" y="765850"/>
                <a:ext cx="756000" cy="3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8" name="타원 197"/>
              <p:cNvSpPr/>
              <p:nvPr/>
            </p:nvSpPr>
            <p:spPr>
              <a:xfrm>
                <a:off x="4283968" y="728712"/>
                <a:ext cx="72000" cy="108000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2">
                <a:schemeClr val="l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6" name="직사각형 195"/>
            <p:cNvSpPr/>
            <p:nvPr/>
          </p:nvSpPr>
          <p:spPr>
            <a:xfrm flipH="1">
              <a:off x="7190126" y="1069194"/>
              <a:ext cx="36000" cy="1293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9" name="그룹 198"/>
          <p:cNvGrpSpPr/>
          <p:nvPr/>
        </p:nvGrpSpPr>
        <p:grpSpPr>
          <a:xfrm>
            <a:off x="5569352" y="4930623"/>
            <a:ext cx="795992" cy="129302"/>
            <a:chOff x="6503381" y="1069194"/>
            <a:chExt cx="795992" cy="129302"/>
          </a:xfrm>
        </p:grpSpPr>
        <p:grpSp>
          <p:nvGrpSpPr>
            <p:cNvPr id="200" name="그룹 199"/>
            <p:cNvGrpSpPr/>
            <p:nvPr/>
          </p:nvGrpSpPr>
          <p:grpSpPr>
            <a:xfrm flipH="1">
              <a:off x="6503381" y="1079036"/>
              <a:ext cx="795992" cy="108000"/>
              <a:chOff x="4283968" y="728712"/>
              <a:chExt cx="795992" cy="108000"/>
            </a:xfrm>
          </p:grpSpPr>
          <p:sp>
            <p:nvSpPr>
              <p:cNvPr id="202" name="직사각형 201"/>
              <p:cNvSpPr/>
              <p:nvPr/>
            </p:nvSpPr>
            <p:spPr>
              <a:xfrm>
                <a:off x="4323960" y="765850"/>
                <a:ext cx="756000" cy="3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3" name="타원 202"/>
              <p:cNvSpPr/>
              <p:nvPr/>
            </p:nvSpPr>
            <p:spPr>
              <a:xfrm>
                <a:off x="4283968" y="728712"/>
                <a:ext cx="72000" cy="108000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2">
                <a:schemeClr val="l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1" name="직사각형 200"/>
            <p:cNvSpPr/>
            <p:nvPr/>
          </p:nvSpPr>
          <p:spPr>
            <a:xfrm flipH="1">
              <a:off x="7190126" y="1069194"/>
              <a:ext cx="36000" cy="1293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4" name="직사각형 203"/>
          <p:cNvSpPr/>
          <p:nvPr/>
        </p:nvSpPr>
        <p:spPr>
          <a:xfrm>
            <a:off x="6085603" y="4197792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직사각형 204"/>
          <p:cNvSpPr/>
          <p:nvPr/>
        </p:nvSpPr>
        <p:spPr>
          <a:xfrm>
            <a:off x="6083607" y="4927321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37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86884" y="5065840"/>
            <a:ext cx="1872208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>
            <a:spLocks noChangeAspect="1"/>
          </p:cNvSpPr>
          <p:nvPr/>
        </p:nvSpPr>
        <p:spPr>
          <a:xfrm>
            <a:off x="2058892" y="1033392"/>
            <a:ext cx="85988" cy="381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>
            <a:spLocks noChangeAspect="1"/>
          </p:cNvSpPr>
          <p:nvPr/>
        </p:nvSpPr>
        <p:spPr>
          <a:xfrm>
            <a:off x="3715076" y="1033392"/>
            <a:ext cx="85988" cy="381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859244" y="2761584"/>
            <a:ext cx="144016" cy="2448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43244" y="2761584"/>
            <a:ext cx="144016" cy="2448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23244" y="4885832"/>
            <a:ext cx="1800000" cy="12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490988" y="4912656"/>
            <a:ext cx="864000" cy="72000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2079026" y="4396464"/>
            <a:ext cx="45719" cy="14401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3735210" y="4396464"/>
            <a:ext cx="45719" cy="14401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3735210" y="4540480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4219132" y="4540480"/>
            <a:ext cx="0" cy="309312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65116" y="4581128"/>
            <a:ext cx="3600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/>
              <a:t>5cm</a:t>
            </a:r>
            <a:endParaRPr lang="ko-KR" altLang="en-US" sz="700" dirty="0"/>
          </a:p>
        </p:txBody>
      </p:sp>
      <p:cxnSp>
        <p:nvCxnSpPr>
          <p:cNvPr id="18" name="직선 연결선 17"/>
          <p:cNvCxnSpPr/>
          <p:nvPr/>
        </p:nvCxnSpPr>
        <p:spPr>
          <a:xfrm>
            <a:off x="3733244" y="4396464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4075116" y="4396464"/>
            <a:ext cx="0" cy="152724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4039244" y="4365104"/>
            <a:ext cx="5084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/>
              <a:t>⌀</a:t>
            </a:r>
            <a:r>
              <a:rPr lang="en-US" altLang="ko-KR" sz="700" dirty="0" smtClean="0"/>
              <a:t>=5mm</a:t>
            </a:r>
            <a:endParaRPr lang="ko-KR" altLang="en-US" sz="700" dirty="0"/>
          </a:p>
        </p:txBody>
      </p:sp>
      <p:cxnSp>
        <p:nvCxnSpPr>
          <p:cNvPr id="22" name="직선 연결선 21"/>
          <p:cNvCxnSpPr/>
          <p:nvPr/>
        </p:nvCxnSpPr>
        <p:spPr>
          <a:xfrm>
            <a:off x="3735210" y="4854327"/>
            <a:ext cx="149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735210" y="1033392"/>
            <a:ext cx="149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5155236" y="1033392"/>
            <a:ext cx="0" cy="3816424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15074" y="2755775"/>
            <a:ext cx="4722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/>
              <a:t>25cm</a:t>
            </a:r>
            <a:endParaRPr lang="ko-KR" altLang="en-US" sz="700" dirty="0"/>
          </a:p>
        </p:txBody>
      </p:sp>
      <p:cxnSp>
        <p:nvCxnSpPr>
          <p:cNvPr id="30" name="직선 연결선 29"/>
          <p:cNvCxnSpPr/>
          <p:nvPr/>
        </p:nvCxnSpPr>
        <p:spPr>
          <a:xfrm flipH="1">
            <a:off x="1482828" y="2761584"/>
            <a:ext cx="432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H="1">
            <a:off x="1482828" y="5209856"/>
            <a:ext cx="432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>
            <a:off x="1626844" y="2761584"/>
            <a:ext cx="0" cy="2448272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246723" y="3885692"/>
            <a:ext cx="47221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11.5cm</a:t>
            </a:r>
            <a:endParaRPr lang="ko-KR" altLang="en-US" sz="700" dirty="0"/>
          </a:p>
        </p:txBody>
      </p:sp>
      <p:cxnSp>
        <p:nvCxnSpPr>
          <p:cNvPr id="35" name="직선 연결선 34"/>
          <p:cNvCxnSpPr/>
          <p:nvPr/>
        </p:nvCxnSpPr>
        <p:spPr>
          <a:xfrm>
            <a:off x="3739668" y="5004000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3737702" y="4879988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4079574" y="4879988"/>
            <a:ext cx="0" cy="152724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4043702" y="4848628"/>
            <a:ext cx="84510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 smtClean="0"/>
              <a:t>3mm(3T </a:t>
            </a:r>
            <a:r>
              <a:rPr lang="ko-KR" altLang="en-US" sz="700" dirty="0" smtClean="0"/>
              <a:t>아크릴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cxnSp>
        <p:nvCxnSpPr>
          <p:cNvPr id="39" name="직선 연결선 38"/>
          <p:cNvCxnSpPr/>
          <p:nvPr/>
        </p:nvCxnSpPr>
        <p:spPr>
          <a:xfrm>
            <a:off x="3825210" y="5213821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823244" y="5069805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/>
          <p:cNvCxnSpPr/>
          <p:nvPr/>
        </p:nvCxnSpPr>
        <p:spPr>
          <a:xfrm>
            <a:off x="4165116" y="5069805"/>
            <a:ext cx="0" cy="152724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4129244" y="5038445"/>
            <a:ext cx="94448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 smtClean="0"/>
              <a:t>10mm(10T </a:t>
            </a:r>
            <a:r>
              <a:rPr lang="ko-KR" altLang="en-US" sz="700" dirty="0" smtClean="0"/>
              <a:t>아크릴</a:t>
            </a:r>
            <a:r>
              <a:rPr lang="en-US" altLang="ko-KR" sz="700" dirty="0" smtClean="0"/>
              <a:t>)</a:t>
            </a:r>
            <a:endParaRPr lang="ko-KR" altLang="en-US" sz="700" dirty="0"/>
          </a:p>
        </p:txBody>
      </p:sp>
      <p:sp>
        <p:nvSpPr>
          <p:cNvPr id="57" name="TextBox 56"/>
          <p:cNvSpPr txBox="1"/>
          <p:nvPr/>
        </p:nvSpPr>
        <p:spPr>
          <a:xfrm>
            <a:off x="251520" y="4046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앞면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59" name="직사각형 58"/>
          <p:cNvSpPr/>
          <p:nvPr/>
        </p:nvSpPr>
        <p:spPr>
          <a:xfrm>
            <a:off x="2023244" y="4447130"/>
            <a:ext cx="1801966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6228184" y="1772816"/>
            <a:ext cx="1801966" cy="4571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6228184" y="1772816"/>
            <a:ext cx="0" cy="310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032126" y="1772816"/>
            <a:ext cx="0" cy="310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/>
          <p:nvPr/>
        </p:nvCxnSpPr>
        <p:spPr>
          <a:xfrm>
            <a:off x="6221632" y="1998431"/>
            <a:ext cx="1810494" cy="0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885469" y="1804967"/>
            <a:ext cx="4873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130mm</a:t>
            </a:r>
            <a:endParaRPr lang="ko-KR" altLang="en-US" sz="600" dirty="0"/>
          </a:p>
        </p:txBody>
      </p:sp>
      <p:sp>
        <p:nvSpPr>
          <p:cNvPr id="23" name="TextBox 22"/>
          <p:cNvSpPr txBox="1"/>
          <p:nvPr/>
        </p:nvSpPr>
        <p:spPr>
          <a:xfrm>
            <a:off x="6228184" y="1500753"/>
            <a:ext cx="100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/>
              <a:t>봉 지름 </a:t>
            </a:r>
            <a:r>
              <a:rPr lang="ko-KR" altLang="en-US" sz="800" dirty="0"/>
              <a:t>⌀</a:t>
            </a:r>
            <a:r>
              <a:rPr lang="en-US" altLang="ko-KR" sz="700" dirty="0" smtClean="0"/>
              <a:t>=45mm</a:t>
            </a:r>
            <a:endParaRPr lang="ko-KR" altLang="en-US" sz="700" dirty="0"/>
          </a:p>
        </p:txBody>
      </p:sp>
      <p:cxnSp>
        <p:nvCxnSpPr>
          <p:cNvPr id="73" name="직선 연결선 72"/>
          <p:cNvCxnSpPr/>
          <p:nvPr/>
        </p:nvCxnSpPr>
        <p:spPr>
          <a:xfrm>
            <a:off x="1993436" y="5291617"/>
            <a:ext cx="0" cy="310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3859092" y="5304075"/>
            <a:ext cx="0" cy="310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/>
          <p:cNvCxnSpPr/>
          <p:nvPr/>
        </p:nvCxnSpPr>
        <p:spPr>
          <a:xfrm>
            <a:off x="1986884" y="5517232"/>
            <a:ext cx="1872208" cy="6591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650721" y="5323768"/>
            <a:ext cx="4873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130mm</a:t>
            </a:r>
            <a:endParaRPr lang="ko-KR" altLang="en-US" sz="600" dirty="0"/>
          </a:p>
        </p:txBody>
      </p:sp>
      <p:sp>
        <p:nvSpPr>
          <p:cNvPr id="45" name="타원 44"/>
          <p:cNvSpPr/>
          <p:nvPr/>
        </p:nvSpPr>
        <p:spPr>
          <a:xfrm>
            <a:off x="1892392" y="3166802"/>
            <a:ext cx="45719" cy="14401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3908392" y="3138783"/>
            <a:ext cx="45719" cy="14401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7" name="그룹 46"/>
          <p:cNvGrpSpPr/>
          <p:nvPr/>
        </p:nvGrpSpPr>
        <p:grpSpPr>
          <a:xfrm>
            <a:off x="1410820" y="3177453"/>
            <a:ext cx="795992" cy="108000"/>
            <a:chOff x="4283968" y="728712"/>
            <a:chExt cx="795992" cy="108000"/>
          </a:xfrm>
        </p:grpSpPr>
        <p:sp>
          <p:nvSpPr>
            <p:cNvPr id="48" name="직사각형 47"/>
            <p:cNvSpPr/>
            <p:nvPr/>
          </p:nvSpPr>
          <p:spPr>
            <a:xfrm>
              <a:off x="4323960" y="765850"/>
              <a:ext cx="756000" cy="3600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4283968" y="728712"/>
              <a:ext cx="72000" cy="108000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2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1806868" y="3167611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/>
          <p:cNvGrpSpPr/>
          <p:nvPr/>
        </p:nvGrpSpPr>
        <p:grpSpPr>
          <a:xfrm>
            <a:off x="3645706" y="3155342"/>
            <a:ext cx="795992" cy="129302"/>
            <a:chOff x="6503381" y="1069194"/>
            <a:chExt cx="795992" cy="129302"/>
          </a:xfrm>
        </p:grpSpPr>
        <p:grpSp>
          <p:nvGrpSpPr>
            <p:cNvPr id="52" name="그룹 51"/>
            <p:cNvGrpSpPr/>
            <p:nvPr/>
          </p:nvGrpSpPr>
          <p:grpSpPr>
            <a:xfrm flipH="1">
              <a:off x="6503381" y="1079036"/>
              <a:ext cx="795992" cy="108000"/>
              <a:chOff x="4283968" y="728712"/>
              <a:chExt cx="795992" cy="108000"/>
            </a:xfrm>
          </p:grpSpPr>
          <p:sp>
            <p:nvSpPr>
              <p:cNvPr id="54" name="직사각형 53"/>
              <p:cNvSpPr/>
              <p:nvPr/>
            </p:nvSpPr>
            <p:spPr>
              <a:xfrm>
                <a:off x="4323960" y="765850"/>
                <a:ext cx="756000" cy="36000"/>
              </a:xfrm>
              <a:prstGeom prst="rect">
                <a:avLst/>
              </a:prstGeom>
              <a:solidFill>
                <a:schemeClr val="bg1">
                  <a:lumMod val="75000"/>
                  <a:alpha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타원 54"/>
              <p:cNvSpPr/>
              <p:nvPr/>
            </p:nvSpPr>
            <p:spPr>
              <a:xfrm>
                <a:off x="4283968" y="728712"/>
                <a:ext cx="72000" cy="108000"/>
              </a:xfrm>
              <a:prstGeom prst="ellips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2">
                <a:schemeClr val="l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3" name="직사각형 52"/>
            <p:cNvSpPr/>
            <p:nvPr/>
          </p:nvSpPr>
          <p:spPr>
            <a:xfrm flipH="1">
              <a:off x="6860783" y="1069194"/>
              <a:ext cx="36000" cy="1293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2144880" y="3173671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3678606" y="3156151"/>
            <a:ext cx="36000" cy="12930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0" name="직선 연결선 59"/>
          <p:cNvCxnSpPr/>
          <p:nvPr/>
        </p:nvCxnSpPr>
        <p:spPr>
          <a:xfrm>
            <a:off x="3931251" y="3288378"/>
            <a:ext cx="7199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/>
          <p:nvPr/>
        </p:nvCxnSpPr>
        <p:spPr>
          <a:xfrm>
            <a:off x="4515841" y="2755775"/>
            <a:ext cx="0" cy="532603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/>
          <p:cNvSpPr/>
          <p:nvPr/>
        </p:nvSpPr>
        <p:spPr>
          <a:xfrm>
            <a:off x="4471244" y="2922048"/>
            <a:ext cx="35458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 smtClean="0"/>
              <a:t>3cm</a:t>
            </a:r>
            <a:endParaRPr lang="ko-KR" altLang="en-US" sz="700" dirty="0"/>
          </a:p>
        </p:txBody>
      </p:sp>
      <p:cxnSp>
        <p:nvCxnSpPr>
          <p:cNvPr id="64" name="직선 연결선 63"/>
          <p:cNvCxnSpPr/>
          <p:nvPr/>
        </p:nvCxnSpPr>
        <p:spPr>
          <a:xfrm>
            <a:off x="1892880" y="3312000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>
            <a:off x="1908914" y="3161735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화살표 연결선 68"/>
          <p:cNvCxnSpPr/>
          <p:nvPr/>
        </p:nvCxnSpPr>
        <p:spPr>
          <a:xfrm>
            <a:off x="2339752" y="3150000"/>
            <a:ext cx="0" cy="180000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2339752" y="3132563"/>
            <a:ext cx="622286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 smtClean="0"/>
              <a:t>Ø=150mm</a:t>
            </a:r>
            <a:endParaRPr lang="ko-KR" altLang="en-US" sz="700" dirty="0"/>
          </a:p>
        </p:txBody>
      </p:sp>
      <p:cxnSp>
        <p:nvCxnSpPr>
          <p:cNvPr id="71" name="직선 연결선 70"/>
          <p:cNvCxnSpPr/>
          <p:nvPr/>
        </p:nvCxnSpPr>
        <p:spPr>
          <a:xfrm flipH="1">
            <a:off x="4003108" y="2761584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315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스터드볼트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54864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aewoobolt.kr/images/sub/p0205_01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3168352" cy="199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7667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Ladder </a:t>
            </a:r>
            <a:r>
              <a:rPr lang="ko-KR" altLang="en-US" dirty="0" smtClean="0"/>
              <a:t>봉 구성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1982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타원 13"/>
          <p:cNvSpPr/>
          <p:nvPr/>
        </p:nvSpPr>
        <p:spPr>
          <a:xfrm>
            <a:off x="1907704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2100550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2293396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2486242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2679088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2871934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3064780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3257626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3450472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3643318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3836164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4029010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4221856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414702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4607548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4800388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4993264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5186110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5378956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5571802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5764648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5957494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6150340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/>
          <p:cNvSpPr/>
          <p:nvPr/>
        </p:nvSpPr>
        <p:spPr>
          <a:xfrm>
            <a:off x="6343186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/>
          <p:cNvSpPr/>
          <p:nvPr/>
        </p:nvSpPr>
        <p:spPr>
          <a:xfrm>
            <a:off x="6536032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타원 39"/>
          <p:cNvSpPr/>
          <p:nvPr/>
        </p:nvSpPr>
        <p:spPr>
          <a:xfrm>
            <a:off x="6728878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타원 40"/>
          <p:cNvSpPr/>
          <p:nvPr/>
        </p:nvSpPr>
        <p:spPr>
          <a:xfrm>
            <a:off x="6921724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/>
          <p:cNvSpPr/>
          <p:nvPr/>
        </p:nvSpPr>
        <p:spPr>
          <a:xfrm>
            <a:off x="7114570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7307416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7500262" y="3717032"/>
            <a:ext cx="108000" cy="1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763688" y="1484784"/>
            <a:ext cx="5976664" cy="266429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/>
          <p:cNvSpPr txBox="1"/>
          <p:nvPr/>
        </p:nvSpPr>
        <p:spPr>
          <a:xfrm>
            <a:off x="251519" y="404664"/>
            <a:ext cx="396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측면</a:t>
            </a:r>
            <a:r>
              <a:rPr lang="en-US" altLang="ko-KR" dirty="0" smtClean="0"/>
              <a:t>-</a:t>
            </a:r>
            <a:r>
              <a:rPr lang="ko-KR" altLang="en-US" dirty="0" smtClean="0"/>
              <a:t>내부 아크릴 벽면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cxnSp>
        <p:nvCxnSpPr>
          <p:cNvPr id="61" name="직선 화살표 연결선 60"/>
          <p:cNvCxnSpPr/>
          <p:nvPr/>
        </p:nvCxnSpPr>
        <p:spPr>
          <a:xfrm flipV="1">
            <a:off x="1962000" y="4233697"/>
            <a:ext cx="199005" cy="570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>
            <a:off x="1955545" y="3756148"/>
            <a:ext cx="1" cy="680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H="1">
            <a:off x="2154550" y="3756148"/>
            <a:ext cx="1" cy="680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818000" y="4237057"/>
            <a:ext cx="4873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/>
              <a:t>1</a:t>
            </a:r>
            <a:r>
              <a:rPr lang="en-US" altLang="ko-KR" sz="700" dirty="0" smtClean="0"/>
              <a:t>cm</a:t>
            </a:r>
            <a:endParaRPr lang="ko-KR" altLang="en-US" sz="600" dirty="0"/>
          </a:p>
        </p:txBody>
      </p:sp>
      <p:sp>
        <p:nvSpPr>
          <p:cNvPr id="7" name="자유형 6"/>
          <p:cNvSpPr/>
          <p:nvPr/>
        </p:nvSpPr>
        <p:spPr>
          <a:xfrm>
            <a:off x="1746913" y="1207827"/>
            <a:ext cx="5991368" cy="279779"/>
          </a:xfrm>
          <a:custGeom>
            <a:avLst/>
            <a:gdLst>
              <a:gd name="connsiteX0" fmla="*/ 0 w 5991368"/>
              <a:gd name="connsiteY0" fmla="*/ 272955 h 279779"/>
              <a:gd name="connsiteX1" fmla="*/ 354842 w 5991368"/>
              <a:gd name="connsiteY1" fmla="*/ 54591 h 279779"/>
              <a:gd name="connsiteX2" fmla="*/ 1160060 w 5991368"/>
              <a:gd name="connsiteY2" fmla="*/ 0 h 279779"/>
              <a:gd name="connsiteX3" fmla="*/ 4926842 w 5991368"/>
              <a:gd name="connsiteY3" fmla="*/ 40943 h 279779"/>
              <a:gd name="connsiteX4" fmla="*/ 5991368 w 5991368"/>
              <a:gd name="connsiteY4" fmla="*/ 279779 h 279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1368" h="279779">
                <a:moveTo>
                  <a:pt x="0" y="272955"/>
                </a:moveTo>
                <a:cubicBezTo>
                  <a:pt x="80749" y="186519"/>
                  <a:pt x="161499" y="100083"/>
                  <a:pt x="354842" y="54591"/>
                </a:cubicBezTo>
                <a:cubicBezTo>
                  <a:pt x="548185" y="9099"/>
                  <a:pt x="1160060" y="0"/>
                  <a:pt x="1160060" y="0"/>
                </a:cubicBezTo>
                <a:lnTo>
                  <a:pt x="4926842" y="40943"/>
                </a:lnTo>
                <a:cubicBezTo>
                  <a:pt x="5732060" y="87573"/>
                  <a:pt x="5861714" y="183676"/>
                  <a:pt x="5991368" y="279779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286640" y="1108777"/>
            <a:ext cx="71740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/>
              <a:t>120cm</a:t>
            </a:r>
            <a:endParaRPr lang="ko-KR" altLang="en-US" sz="1000" dirty="0"/>
          </a:p>
        </p:txBody>
      </p:sp>
      <p:sp>
        <p:nvSpPr>
          <p:cNvPr id="9" name="자유형 8"/>
          <p:cNvSpPr/>
          <p:nvPr/>
        </p:nvSpPr>
        <p:spPr>
          <a:xfrm>
            <a:off x="7745104" y="1473958"/>
            <a:ext cx="188863" cy="2674961"/>
          </a:xfrm>
          <a:custGeom>
            <a:avLst/>
            <a:gdLst>
              <a:gd name="connsiteX0" fmla="*/ 0 w 188863"/>
              <a:gd name="connsiteY0" fmla="*/ 0 h 2674961"/>
              <a:gd name="connsiteX1" fmla="*/ 163774 w 188863"/>
              <a:gd name="connsiteY1" fmla="*/ 450376 h 2674961"/>
              <a:gd name="connsiteX2" fmla="*/ 184245 w 188863"/>
              <a:gd name="connsiteY2" fmla="*/ 1569493 h 2674961"/>
              <a:gd name="connsiteX3" fmla="*/ 122830 w 188863"/>
              <a:gd name="connsiteY3" fmla="*/ 2374711 h 2674961"/>
              <a:gd name="connsiteX4" fmla="*/ 13648 w 188863"/>
              <a:gd name="connsiteY4" fmla="*/ 2674961 h 267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63" h="2674961">
                <a:moveTo>
                  <a:pt x="0" y="0"/>
                </a:moveTo>
                <a:cubicBezTo>
                  <a:pt x="66533" y="94397"/>
                  <a:pt x="133067" y="188794"/>
                  <a:pt x="163774" y="450376"/>
                </a:cubicBezTo>
                <a:cubicBezTo>
                  <a:pt x="194482" y="711958"/>
                  <a:pt x="191069" y="1248771"/>
                  <a:pt x="184245" y="1569493"/>
                </a:cubicBezTo>
                <a:cubicBezTo>
                  <a:pt x="177421" y="1890215"/>
                  <a:pt x="151263" y="2190466"/>
                  <a:pt x="122830" y="2374711"/>
                </a:cubicBezTo>
                <a:cubicBezTo>
                  <a:pt x="94397" y="2558956"/>
                  <a:pt x="54022" y="2616958"/>
                  <a:pt x="13648" y="2674961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7783841" y="2688327"/>
            <a:ext cx="6454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25cm</a:t>
            </a:r>
            <a:endParaRPr lang="ko-KR" altLang="en-US" sz="1000" dirty="0"/>
          </a:p>
        </p:txBody>
      </p:sp>
      <p:cxnSp>
        <p:nvCxnSpPr>
          <p:cNvPr id="56" name="직선 연결선 55"/>
          <p:cNvCxnSpPr/>
          <p:nvPr/>
        </p:nvCxnSpPr>
        <p:spPr>
          <a:xfrm>
            <a:off x="1421704" y="4149080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1419738" y="3825032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/>
          <p:nvPr/>
        </p:nvCxnSpPr>
        <p:spPr>
          <a:xfrm>
            <a:off x="1619672" y="3825032"/>
            <a:ext cx="0" cy="323887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1337096" y="3886947"/>
            <a:ext cx="35458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dirty="0" smtClean="0"/>
              <a:t>5cm</a:t>
            </a:r>
            <a:endParaRPr lang="ko-KR" altLang="en-US" sz="700" dirty="0"/>
          </a:p>
        </p:txBody>
      </p:sp>
      <p:cxnSp>
        <p:nvCxnSpPr>
          <p:cNvPr id="63" name="직선 연결선 62"/>
          <p:cNvCxnSpPr/>
          <p:nvPr/>
        </p:nvCxnSpPr>
        <p:spPr>
          <a:xfrm>
            <a:off x="1421816" y="3717032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>
            <a:off x="1547664" y="3708324"/>
            <a:ext cx="0" cy="116708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1043608" y="3660993"/>
            <a:ext cx="50847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/>
              <a:t>⌀</a:t>
            </a:r>
            <a:r>
              <a:rPr lang="en-US" altLang="ko-KR" sz="700" dirty="0" smtClean="0"/>
              <a:t>=5mm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289573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19" y="404664"/>
            <a:ext cx="396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측면</a:t>
            </a:r>
            <a:r>
              <a:rPr lang="en-US" altLang="ko-KR" dirty="0" smtClean="0"/>
              <a:t>-</a:t>
            </a:r>
            <a:r>
              <a:rPr lang="ko-KR" altLang="en-US" dirty="0" smtClean="0"/>
              <a:t>외부 아크릴 벽면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1763688" y="1412776"/>
            <a:ext cx="5976664" cy="2664296"/>
          </a:xfrm>
          <a:prstGeom prst="rect">
            <a:avLst/>
          </a:prstGeom>
          <a:solidFill>
            <a:schemeClr val="accent5">
              <a:lumMod val="20000"/>
              <a:lumOff val="80000"/>
              <a:alpha val="64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7740352" y="1404316"/>
            <a:ext cx="188863" cy="2674961"/>
          </a:xfrm>
          <a:custGeom>
            <a:avLst/>
            <a:gdLst>
              <a:gd name="connsiteX0" fmla="*/ 0 w 188863"/>
              <a:gd name="connsiteY0" fmla="*/ 0 h 2674961"/>
              <a:gd name="connsiteX1" fmla="*/ 163774 w 188863"/>
              <a:gd name="connsiteY1" fmla="*/ 450376 h 2674961"/>
              <a:gd name="connsiteX2" fmla="*/ 184245 w 188863"/>
              <a:gd name="connsiteY2" fmla="*/ 1569493 h 2674961"/>
              <a:gd name="connsiteX3" fmla="*/ 122830 w 188863"/>
              <a:gd name="connsiteY3" fmla="*/ 2374711 h 2674961"/>
              <a:gd name="connsiteX4" fmla="*/ 13648 w 188863"/>
              <a:gd name="connsiteY4" fmla="*/ 2674961 h 267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63" h="2674961">
                <a:moveTo>
                  <a:pt x="0" y="0"/>
                </a:moveTo>
                <a:cubicBezTo>
                  <a:pt x="66533" y="94397"/>
                  <a:pt x="133067" y="188794"/>
                  <a:pt x="163774" y="450376"/>
                </a:cubicBezTo>
                <a:cubicBezTo>
                  <a:pt x="194482" y="711958"/>
                  <a:pt x="191069" y="1248771"/>
                  <a:pt x="184245" y="1569493"/>
                </a:cubicBezTo>
                <a:cubicBezTo>
                  <a:pt x="177421" y="1890215"/>
                  <a:pt x="151263" y="2190466"/>
                  <a:pt x="122830" y="2374711"/>
                </a:cubicBezTo>
                <a:cubicBezTo>
                  <a:pt x="94397" y="2558956"/>
                  <a:pt x="54022" y="2616958"/>
                  <a:pt x="13648" y="2674961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817812" y="2304783"/>
            <a:ext cx="6454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25cm</a:t>
            </a:r>
            <a:endParaRPr lang="ko-KR" altLang="en-US" sz="1000" dirty="0"/>
          </a:p>
        </p:txBody>
      </p:sp>
      <p:sp>
        <p:nvSpPr>
          <p:cNvPr id="8" name="직사각형 7"/>
          <p:cNvSpPr/>
          <p:nvPr/>
        </p:nvSpPr>
        <p:spPr>
          <a:xfrm>
            <a:off x="1619672" y="2681221"/>
            <a:ext cx="6264696" cy="1584176"/>
          </a:xfrm>
          <a:prstGeom prst="rect">
            <a:avLst/>
          </a:prstGeom>
          <a:solidFill>
            <a:schemeClr val="bg1">
              <a:alpha val="81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1617260" y="4251278"/>
            <a:ext cx="6250674" cy="339719"/>
          </a:xfrm>
          <a:custGeom>
            <a:avLst/>
            <a:gdLst>
              <a:gd name="connsiteX0" fmla="*/ 0 w 6250674"/>
              <a:gd name="connsiteY0" fmla="*/ 0 h 339719"/>
              <a:gd name="connsiteX1" fmla="*/ 559558 w 6250674"/>
              <a:gd name="connsiteY1" fmla="*/ 266131 h 339719"/>
              <a:gd name="connsiteX2" fmla="*/ 2524836 w 6250674"/>
              <a:gd name="connsiteY2" fmla="*/ 320722 h 339719"/>
              <a:gd name="connsiteX3" fmla="*/ 5070143 w 6250674"/>
              <a:gd name="connsiteY3" fmla="*/ 313898 h 339719"/>
              <a:gd name="connsiteX4" fmla="*/ 6250674 w 6250674"/>
              <a:gd name="connsiteY4" fmla="*/ 27295 h 33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0674" h="339719">
                <a:moveTo>
                  <a:pt x="0" y="0"/>
                </a:moveTo>
                <a:cubicBezTo>
                  <a:pt x="69376" y="106338"/>
                  <a:pt x="138752" y="212677"/>
                  <a:pt x="559558" y="266131"/>
                </a:cubicBezTo>
                <a:cubicBezTo>
                  <a:pt x="980364" y="319585"/>
                  <a:pt x="2524836" y="320722"/>
                  <a:pt x="2524836" y="320722"/>
                </a:cubicBezTo>
                <a:cubicBezTo>
                  <a:pt x="3276600" y="328683"/>
                  <a:pt x="4449170" y="362803"/>
                  <a:pt x="5070143" y="313898"/>
                </a:cubicBezTo>
                <a:cubicBezTo>
                  <a:pt x="5691116" y="264994"/>
                  <a:pt x="5970895" y="146144"/>
                  <a:pt x="6250674" y="27295"/>
                </a:cubicBezTo>
              </a:path>
            </a:pathLst>
          </a:cu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430656" y="4472954"/>
            <a:ext cx="71740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 smtClean="0"/>
              <a:t>122cm</a:t>
            </a:r>
            <a:endParaRPr lang="ko-KR" altLang="en-US" sz="1000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1223688" y="4266000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223688" y="4077072"/>
            <a:ext cx="5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1331640" y="4079277"/>
            <a:ext cx="0" cy="186723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46280" y="4071694"/>
            <a:ext cx="612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15mm</a:t>
            </a:r>
            <a:endParaRPr lang="ko-KR" altLang="en-US" sz="700" dirty="0"/>
          </a:p>
        </p:txBody>
      </p:sp>
      <p:sp>
        <p:nvSpPr>
          <p:cNvPr id="20" name="직사각형 19"/>
          <p:cNvSpPr/>
          <p:nvPr/>
        </p:nvSpPr>
        <p:spPr>
          <a:xfrm>
            <a:off x="1619672" y="4149080"/>
            <a:ext cx="6246000" cy="108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연결선 22"/>
          <p:cNvCxnSpPr/>
          <p:nvPr/>
        </p:nvCxnSpPr>
        <p:spPr>
          <a:xfrm>
            <a:off x="1223688" y="2681221"/>
            <a:ext cx="362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7884368" y="4271749"/>
            <a:ext cx="25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7884368" y="4149080"/>
            <a:ext cx="25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975068" y="4107130"/>
            <a:ext cx="8454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dirty="0" smtClean="0"/>
              <a:t>10mm(1T Acryl)</a:t>
            </a:r>
            <a:endParaRPr lang="ko-KR" altLang="en-US" sz="700" dirty="0"/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7987557" y="4148919"/>
            <a:ext cx="0" cy="116478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1478213" y="2681220"/>
            <a:ext cx="15475" cy="1570058"/>
          </a:xfrm>
          <a:prstGeom prst="straightConnector1">
            <a:avLst/>
          </a:prstGeom>
          <a:ln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74352" y="3295774"/>
            <a:ext cx="612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dirty="0" smtClean="0"/>
              <a:t>11.5cm</a:t>
            </a:r>
            <a:endParaRPr lang="ko-KR" altLang="en-US" sz="700" dirty="0"/>
          </a:p>
        </p:txBody>
      </p:sp>
      <p:sp>
        <p:nvSpPr>
          <p:cNvPr id="35" name="TextBox 34"/>
          <p:cNvSpPr txBox="1"/>
          <p:nvPr/>
        </p:nvSpPr>
        <p:spPr>
          <a:xfrm>
            <a:off x="1799615" y="1478183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/>
              <a:t>투명 아크릴 </a:t>
            </a:r>
            <a:r>
              <a:rPr lang="en-US" altLang="ko-KR" sz="700" dirty="0" smtClean="0"/>
              <a:t>10T</a:t>
            </a:r>
            <a:endParaRPr lang="ko-KR" altLang="en-US" sz="700" dirty="0"/>
          </a:p>
        </p:txBody>
      </p:sp>
      <p:sp>
        <p:nvSpPr>
          <p:cNvPr id="36" name="TextBox 35"/>
          <p:cNvSpPr txBox="1"/>
          <p:nvPr/>
        </p:nvSpPr>
        <p:spPr>
          <a:xfrm>
            <a:off x="1813517" y="2780928"/>
            <a:ext cx="8640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00" dirty="0" smtClean="0"/>
              <a:t>투명 아크릴 </a:t>
            </a:r>
            <a:r>
              <a:rPr lang="en-US" altLang="ko-KR" sz="700" dirty="0" smtClean="0"/>
              <a:t>10T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1658592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89</Words>
  <Application>Microsoft Office PowerPoint</Application>
  <PresentationFormat>화면 슬라이드 쇼(4:3)</PresentationFormat>
  <Paragraphs>39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77</cp:revision>
  <dcterms:created xsi:type="dcterms:W3CDTF">2016-09-09T03:40:40Z</dcterms:created>
  <dcterms:modified xsi:type="dcterms:W3CDTF">2016-09-20T00:38:31Z</dcterms:modified>
</cp:coreProperties>
</file>