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95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46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29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7746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3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2016-10-05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9798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2016-10-05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418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2016-10-05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718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2016-10-05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2016-10-05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126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2016-10-05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082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19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719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A0602-7BAF-4D06-AD08-CAF814B35BA8}" type="datetimeFigureOut">
              <a:rPr lang="ko-KR" altLang="en-US" smtClean="0"/>
              <a:t>2016-10-05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2251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/>
          <p:cNvSpPr/>
          <p:nvPr/>
        </p:nvSpPr>
        <p:spPr>
          <a:xfrm>
            <a:off x="3396761" y="3258587"/>
            <a:ext cx="5387926" cy="25270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4452730" y="1898705"/>
            <a:ext cx="3286539" cy="328653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1000">
                <a:schemeClr val="bg2">
                  <a:lumMod val="75000"/>
                </a:schemeClr>
              </a:gs>
              <a:gs pos="81000">
                <a:schemeClr val="bg2">
                  <a:lumMod val="50000"/>
                </a:schemeClr>
              </a:gs>
              <a:gs pos="100000">
                <a:schemeClr val="bg2">
                  <a:lumMod val="2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4240695" y="1845801"/>
            <a:ext cx="3657601" cy="94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타원 8"/>
          <p:cNvSpPr/>
          <p:nvPr/>
        </p:nvSpPr>
        <p:spPr>
          <a:xfrm>
            <a:off x="5453575" y="3919223"/>
            <a:ext cx="1274299" cy="276869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838220" y="5337275"/>
            <a:ext cx="1802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Heating mantle</a:t>
            </a:r>
            <a:endParaRPr lang="ko-KR" altLang="en-US" dirty="0"/>
          </a:p>
        </p:txBody>
      </p:sp>
      <p:sp>
        <p:nvSpPr>
          <p:cNvPr id="16" name="사각형: 둥근 모서리 15"/>
          <p:cNvSpPr/>
          <p:nvPr/>
        </p:nvSpPr>
        <p:spPr>
          <a:xfrm>
            <a:off x="3067050" y="4847296"/>
            <a:ext cx="329711" cy="67464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622486" y="4486009"/>
            <a:ext cx="936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Al </a:t>
            </a:r>
            <a:r>
              <a:rPr lang="ko-KR" altLang="en-US" dirty="0"/>
              <a:t>재질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18" name="타원 17"/>
          <p:cNvSpPr/>
          <p:nvPr/>
        </p:nvSpPr>
        <p:spPr>
          <a:xfrm>
            <a:off x="4638261" y="2610450"/>
            <a:ext cx="2915478" cy="35803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>
            <a:stCxn id="6" idx="2"/>
          </p:cNvCxnSpPr>
          <p:nvPr/>
        </p:nvCxnSpPr>
        <p:spPr>
          <a:xfrm>
            <a:off x="5439584" y="2817595"/>
            <a:ext cx="31168" cy="1240062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>
            <a:stCxn id="6" idx="6"/>
            <a:endCxn id="9" idx="6"/>
          </p:cNvCxnSpPr>
          <p:nvPr/>
        </p:nvCxnSpPr>
        <p:spPr>
          <a:xfrm>
            <a:off x="6703332" y="2817595"/>
            <a:ext cx="24542" cy="124006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타원 5"/>
          <p:cNvSpPr/>
          <p:nvPr/>
        </p:nvSpPr>
        <p:spPr>
          <a:xfrm>
            <a:off x="5439584" y="2729948"/>
            <a:ext cx="1263748" cy="175293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5268045" y="2817594"/>
            <a:ext cx="78773" cy="1240063"/>
            <a:chOff x="9738360" y="3104578"/>
            <a:chExt cx="1263748" cy="2157143"/>
          </a:xfrm>
        </p:grpSpPr>
        <p:sp>
          <p:nvSpPr>
            <p:cNvPr id="11" name="타원 10"/>
            <p:cNvSpPr/>
            <p:nvPr/>
          </p:nvSpPr>
          <p:spPr>
            <a:xfrm>
              <a:off x="9738360" y="3104578"/>
              <a:ext cx="1263748" cy="130992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2" name="직선 연결선 11"/>
            <p:cNvCxnSpPr>
              <a:stCxn id="11" idx="2"/>
            </p:cNvCxnSpPr>
            <p:nvPr/>
          </p:nvCxnSpPr>
          <p:spPr>
            <a:xfrm>
              <a:off x="9738360" y="3170074"/>
              <a:ext cx="6621" cy="1953212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>
              <a:stCxn id="11" idx="5"/>
              <a:endCxn id="14" idx="6"/>
            </p:cNvCxnSpPr>
            <p:nvPr/>
          </p:nvCxnSpPr>
          <p:spPr>
            <a:xfrm>
              <a:off x="10817038" y="3216387"/>
              <a:ext cx="185069" cy="1976117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/>
            <p:cNvSpPr/>
            <p:nvPr/>
          </p:nvSpPr>
          <p:spPr>
            <a:xfrm>
              <a:off x="9738366" y="5123286"/>
              <a:ext cx="1263742" cy="138435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6906738" y="767009"/>
            <a:ext cx="1402321" cy="1719432"/>
            <a:chOff x="8063947" y="579819"/>
            <a:chExt cx="1124026" cy="1719432"/>
          </a:xfrm>
        </p:grpSpPr>
        <p:cxnSp>
          <p:nvCxnSpPr>
            <p:cNvPr id="27" name="직선 연결선 26"/>
            <p:cNvCxnSpPr/>
            <p:nvPr/>
          </p:nvCxnSpPr>
          <p:spPr>
            <a:xfrm>
              <a:off x="8070572" y="1066799"/>
              <a:ext cx="0" cy="1073426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9004850" y="1046921"/>
              <a:ext cx="0" cy="1073426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타원 28"/>
            <p:cNvSpPr/>
            <p:nvPr/>
          </p:nvSpPr>
          <p:spPr>
            <a:xfrm>
              <a:off x="8063947" y="1997764"/>
              <a:ext cx="927652" cy="3014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순서도: 자기 디스크 29"/>
            <p:cNvSpPr/>
            <p:nvPr/>
          </p:nvSpPr>
          <p:spPr>
            <a:xfrm>
              <a:off x="8072439" y="579819"/>
              <a:ext cx="954156" cy="493643"/>
            </a:xfrm>
            <a:prstGeom prst="flowChartMagneticDisk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63947" y="1374818"/>
              <a:ext cx="1124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20ml vial</a:t>
              </a:r>
              <a:endParaRPr lang="ko-KR" altLang="en-US" dirty="0"/>
            </a:p>
          </p:txBody>
        </p:sp>
      </p:grpSp>
      <p:sp>
        <p:nvSpPr>
          <p:cNvPr id="32" name="화살표: 오른쪽으로 구부러짐 31"/>
          <p:cNvSpPr/>
          <p:nvPr/>
        </p:nvSpPr>
        <p:spPr>
          <a:xfrm rot="2582342">
            <a:off x="6069495" y="1770824"/>
            <a:ext cx="489466" cy="715617"/>
          </a:xfrm>
          <a:prstGeom prst="curv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4121834" y="193063"/>
            <a:ext cx="31066" cy="2662182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사각형: 둥근 모서리 34"/>
          <p:cNvSpPr/>
          <p:nvPr/>
        </p:nvSpPr>
        <p:spPr>
          <a:xfrm>
            <a:off x="285750" y="4314140"/>
            <a:ext cx="1771650" cy="102313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285750" y="4809175"/>
            <a:ext cx="1822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Temp controller</a:t>
            </a:r>
            <a:endParaRPr lang="ko-KR" altLang="en-US" dirty="0"/>
          </a:p>
        </p:txBody>
      </p:sp>
      <p:sp>
        <p:nvSpPr>
          <p:cNvPr id="37" name="자유형: 도형 36"/>
          <p:cNvSpPr/>
          <p:nvPr/>
        </p:nvSpPr>
        <p:spPr>
          <a:xfrm>
            <a:off x="2076450" y="4838700"/>
            <a:ext cx="990600" cy="438150"/>
          </a:xfrm>
          <a:custGeom>
            <a:avLst/>
            <a:gdLst>
              <a:gd name="connsiteX0" fmla="*/ 990600 w 990600"/>
              <a:gd name="connsiteY0" fmla="*/ 438150 h 438150"/>
              <a:gd name="connsiteX1" fmla="*/ 0 w 990600"/>
              <a:gd name="connsiteY1" fmla="*/ 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90600" h="438150">
                <a:moveTo>
                  <a:pt x="990600" y="438150"/>
                </a:moveTo>
                <a:cubicBezTo>
                  <a:pt x="644525" y="276225"/>
                  <a:pt x="298450" y="114300"/>
                  <a:pt x="0" y="0"/>
                </a:cubicBez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자유형: 도형 37"/>
          <p:cNvSpPr/>
          <p:nvPr/>
        </p:nvSpPr>
        <p:spPr>
          <a:xfrm>
            <a:off x="939124" y="141058"/>
            <a:ext cx="3213776" cy="4164242"/>
          </a:xfrm>
          <a:custGeom>
            <a:avLst/>
            <a:gdLst>
              <a:gd name="connsiteX0" fmla="*/ 89576 w 3213776"/>
              <a:gd name="connsiteY0" fmla="*/ 4164242 h 4164242"/>
              <a:gd name="connsiteX1" fmla="*/ 89576 w 3213776"/>
              <a:gd name="connsiteY1" fmla="*/ 2506892 h 4164242"/>
              <a:gd name="connsiteX2" fmla="*/ 146726 w 3213776"/>
              <a:gd name="connsiteY2" fmla="*/ 811442 h 4164242"/>
              <a:gd name="connsiteX3" fmla="*/ 1880276 w 3213776"/>
              <a:gd name="connsiteY3" fmla="*/ 49442 h 4164242"/>
              <a:gd name="connsiteX4" fmla="*/ 3213776 w 3213776"/>
              <a:gd name="connsiteY4" fmla="*/ 49442 h 4164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3776" h="4164242">
                <a:moveTo>
                  <a:pt x="89576" y="4164242"/>
                </a:moveTo>
                <a:cubicBezTo>
                  <a:pt x="84813" y="3614967"/>
                  <a:pt x="80051" y="3065692"/>
                  <a:pt x="89576" y="2506892"/>
                </a:cubicBezTo>
                <a:cubicBezTo>
                  <a:pt x="99101" y="1948092"/>
                  <a:pt x="-151724" y="1221017"/>
                  <a:pt x="146726" y="811442"/>
                </a:cubicBezTo>
                <a:cubicBezTo>
                  <a:pt x="445176" y="401867"/>
                  <a:pt x="1369101" y="176442"/>
                  <a:pt x="1880276" y="49442"/>
                </a:cubicBezTo>
                <a:cubicBezTo>
                  <a:pt x="2391451" y="-77558"/>
                  <a:pt x="2988351" y="84367"/>
                  <a:pt x="3213776" y="49442"/>
                </a:cubicBez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569558" y="1553001"/>
            <a:ext cx="1597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Thermometer</a:t>
            </a:r>
            <a:endParaRPr lang="ko-KR" altLang="en-US" dirty="0"/>
          </a:p>
        </p:txBody>
      </p:sp>
      <p:sp>
        <p:nvSpPr>
          <p:cNvPr id="40" name="화살표: 왼쪽으로 구부러짐 39"/>
          <p:cNvSpPr/>
          <p:nvPr/>
        </p:nvSpPr>
        <p:spPr>
          <a:xfrm rot="19449993">
            <a:off x="4844464" y="1043341"/>
            <a:ext cx="577379" cy="1473989"/>
          </a:xfrm>
          <a:prstGeom prst="curved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42" name="직선 연결선 41"/>
          <p:cNvCxnSpPr>
            <a:stCxn id="5" idx="2"/>
          </p:cNvCxnSpPr>
          <p:nvPr/>
        </p:nvCxnSpPr>
        <p:spPr>
          <a:xfrm>
            <a:off x="4452730" y="3541975"/>
            <a:ext cx="0" cy="280581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/>
        </p:nvCxnSpPr>
        <p:spPr>
          <a:xfrm>
            <a:off x="7739269" y="3444388"/>
            <a:ext cx="0" cy="280581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화살표 연결선 44"/>
          <p:cNvCxnSpPr/>
          <p:nvPr/>
        </p:nvCxnSpPr>
        <p:spPr>
          <a:xfrm>
            <a:off x="4467647" y="6042991"/>
            <a:ext cx="3271622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636603" y="6024917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7.0cm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48" name="직선 화살표 연결선 47"/>
          <p:cNvCxnSpPr>
            <a:stCxn id="9" idx="2"/>
            <a:endCxn id="9" idx="6"/>
          </p:cNvCxnSpPr>
          <p:nvPr/>
        </p:nvCxnSpPr>
        <p:spPr>
          <a:xfrm>
            <a:off x="5453575" y="4057658"/>
            <a:ext cx="1274299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725303" y="3712268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2.8cm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51" name="직선 화살표 연결선 50"/>
          <p:cNvCxnSpPr/>
          <p:nvPr/>
        </p:nvCxnSpPr>
        <p:spPr>
          <a:xfrm>
            <a:off x="6838220" y="2817594"/>
            <a:ext cx="0" cy="1240063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 flipH="1">
            <a:off x="6872955" y="3234436"/>
            <a:ext cx="1001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4cm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54" name="직선 화살표 연결선 53"/>
          <p:cNvCxnSpPr/>
          <p:nvPr/>
        </p:nvCxnSpPr>
        <p:spPr>
          <a:xfrm>
            <a:off x="5268045" y="2729948"/>
            <a:ext cx="67237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H="1" flipV="1">
            <a:off x="4903304" y="2223179"/>
            <a:ext cx="364741" cy="3872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263584" y="1949386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2mm</a:t>
            </a:r>
            <a:endParaRPr lang="ko-KR" altLang="en-US" dirty="0">
              <a:solidFill>
                <a:srgbClr val="FF0000"/>
              </a:solidFill>
            </a:endParaRPr>
          </a:p>
        </p:txBody>
      </p:sp>
      <p:cxnSp>
        <p:nvCxnSpPr>
          <p:cNvPr id="58" name="직선 화살표 연결선 57"/>
          <p:cNvCxnSpPr/>
          <p:nvPr/>
        </p:nvCxnSpPr>
        <p:spPr>
          <a:xfrm>
            <a:off x="5201576" y="2810968"/>
            <a:ext cx="0" cy="1240063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 flipH="1">
            <a:off x="4638261" y="3259722"/>
            <a:ext cx="1001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4cm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107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</Words>
  <Application>Microsoft Office PowerPoint</Application>
  <PresentationFormat>와이드스크린</PresentationFormat>
  <Paragraphs>10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Bitna</dc:creator>
  <cp:lastModifiedBy>Bitna</cp:lastModifiedBy>
  <cp:revision>6</cp:revision>
  <dcterms:created xsi:type="dcterms:W3CDTF">2016-09-08T07:38:11Z</dcterms:created>
  <dcterms:modified xsi:type="dcterms:W3CDTF">2016-10-05T10:54:21Z</dcterms:modified>
</cp:coreProperties>
</file>