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8733B7-2841-429D-8D45-F534CA6FA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6076A4D-6BDB-4A48-9A92-7893ECD9E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81B781-A4BE-4F8D-A874-1FB23796E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B95844-13AC-4167-B1C5-92E1AED8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588C95-17BE-44A7-A62E-C25FB8AC4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715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4A8BB4-E445-4942-B2E4-FE104B4C4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045166-14E6-419D-AE56-0546DDB51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C03B1E-77D0-4A15-B901-42CECB72E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647B5F-44D7-4C72-9BE6-0C781AA5C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1FB08F-312C-4C10-B3D6-DCAEDAA5E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82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A3EAFE-83AF-4371-BB80-FFAD498092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89E79F-CB19-45A1-A32B-0175EFCA4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70BB05-7CF2-4C92-90C9-3E9530F65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B23449-9AF5-4C1D-B0D9-CB495B06E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4AAADA-2890-4424-9A78-2518245B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3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C8B656-069B-4543-9B65-CFB092FFE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59F23E-BB05-47E5-970F-853CDFBB3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4FCDD-EE25-4F07-B0C5-2F891A91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187033-47D9-4A37-A13B-2805A49E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B31445-E9B9-4D38-8B12-ABB9A5EC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20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906A31-1952-4221-BA68-9B95A7168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EE7361-9D1D-4A4E-846D-98F92ECE4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B862BB-FAB6-42CB-B9DB-022FEB33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E84A07-78E7-41E4-912A-9B3A9AA89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BB4B9B-5B9B-4677-B568-1B6ADECCB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87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080D1B-BDD9-4D8E-989E-695FEE558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96D0DD-9318-4ADB-8D36-4A81391A6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9D91F3-4FA0-480B-A194-8BAD38928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C6683F-D3A7-41E4-896B-4BE39EED3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773C96-528F-43F9-9DC5-34E6AB8E3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33CED5-FFC1-4F32-877A-1D4DECC3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15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F8BEC-9928-4EFF-BFBF-7E266D71C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F68EB2-0040-4528-B1EA-D413C03E9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F2533C-A725-4D49-9B41-023D4DF00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4EADDDD-B9A0-4B88-A413-0E3A5984A0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C36755-7005-4F50-A6BB-4231FEE193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3042DEA-73D7-4726-AF10-C4017A5C0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0D918F8-3A16-4F70-B970-7E91FA4A8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2E4A6FA-883B-4A35-8EAA-1B665775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31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84B48C-4255-4B83-990C-6F821A735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976D9E-64D1-4089-828C-D6D79315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2AFCB10-BB18-4ACA-AD19-18172BB58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504DAC-4AA4-4A18-A1E5-1AECE3CA3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2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99C0C87-943A-4F93-8C44-88C60D160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EB3054-F7DA-41D9-A481-5D27F1120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BEA657-8245-4D92-BD1A-4F11C17E3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645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F1A5D0-C809-4DAD-8AA5-7979ECC57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105DCB-C327-43AC-A68A-692DFB9E5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106CFB-AE23-4D28-A92F-38D50EA74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3CB932-82EE-4282-856F-9818830B1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E16603-8091-4E42-B714-26F148E18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A9AB69-E45D-48CD-8CD2-3AF1AA2F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22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E37D3C-6E5B-451E-A86F-6BAF10F5E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7C79F77-5411-4744-B029-1BDDEF688F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9AD2EAF-F88D-4B58-8490-2A946A2D1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68260F-62E2-4E95-B4A5-828CBEA8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B1DE8A-DCA3-4BBC-A87C-A692A3A6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5547B6-BA7C-447C-98D6-5D60903B1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1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7A4344-9267-4253-A098-7EC2160FA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79B885-4671-49CF-A769-080F90B78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DA87CB-2F2A-4D2B-8964-8C9F5B6E91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00C3D-8E8F-41B5-8A78-59690CB80CD5}" type="datetimeFigureOut">
              <a:rPr kumimoji="1" lang="ja-JP" altLang="en-US" smtClean="0"/>
              <a:t>2022/9/26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E7F5B2-0793-4E25-9D63-AF9F9C76A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6A53F8-811C-4B2E-B98F-818565FE6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55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4">
            <a:extLst>
              <a:ext uri="{FF2B5EF4-FFF2-40B4-BE49-F238E27FC236}">
                <a16:creationId xmlns:a16="http://schemas.microsoft.com/office/drawing/2014/main" id="{35F95BF4-E14F-43C9-B3FD-3E846BEA3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5968" y="1952700"/>
            <a:ext cx="3010703" cy="2819345"/>
          </a:xfrm>
          <a:prstGeom prst="rect">
            <a:avLst/>
          </a:prstGeom>
        </p:spPr>
      </p:pic>
      <p:pic>
        <p:nvPicPr>
          <p:cNvPr id="2050" name="Picture 2" descr="https://www.dslab.co.kr/data/blue/data/1/0788_00004_1296180901.gif">
            <a:extLst>
              <a:ext uri="{FF2B5EF4-FFF2-40B4-BE49-F238E27FC236}">
                <a16:creationId xmlns:a16="http://schemas.microsoft.com/office/drawing/2014/main" id="{A1DEBB79-82CA-4686-A76A-1FEC65EE6E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52" t="18383" r="36156" b="70556"/>
          <a:stretch/>
        </p:blipFill>
        <p:spPr bwMode="auto">
          <a:xfrm rot="5103548">
            <a:off x="7618666" y="3794008"/>
            <a:ext cx="720997" cy="84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楕円 5">
            <a:extLst>
              <a:ext uri="{FF2B5EF4-FFF2-40B4-BE49-F238E27FC236}">
                <a16:creationId xmlns:a16="http://schemas.microsoft.com/office/drawing/2014/main" id="{D5A6CF36-381A-4F1F-8648-2D2FCD98AC7A}"/>
              </a:ext>
            </a:extLst>
          </p:cNvPr>
          <p:cNvSpPr/>
          <p:nvPr/>
        </p:nvSpPr>
        <p:spPr>
          <a:xfrm>
            <a:off x="7486593" y="3691717"/>
            <a:ext cx="1212852" cy="1001576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6B01D9F-949C-4DE0-BB96-C86FA82F94DB}"/>
              </a:ext>
            </a:extLst>
          </p:cNvPr>
          <p:cNvSpPr/>
          <p:nvPr/>
        </p:nvSpPr>
        <p:spPr>
          <a:xfrm>
            <a:off x="674717" y="464099"/>
            <a:ext cx="49071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+mj-ea"/>
                <a:ea typeface="+mj-ea"/>
              </a:rPr>
              <a:t>기본모델</a:t>
            </a:r>
            <a:r>
              <a:rPr lang="en-US" altLang="ko-KR" i="0" dirty="0">
                <a:effectLst/>
                <a:latin typeface="+mj-ea"/>
                <a:ea typeface="+mj-ea"/>
              </a:rPr>
              <a:t>: H3659-2440 </a:t>
            </a:r>
            <a:r>
              <a:rPr lang="en-US" altLang="ko-KR" dirty="0">
                <a:latin typeface="+mj-ea"/>
                <a:ea typeface="+mj-ea"/>
              </a:rPr>
              <a:t>/</a:t>
            </a:r>
            <a:r>
              <a:rPr lang="ko-KR" altLang="en-US" dirty="0">
                <a:latin typeface="+mj-ea"/>
                <a:ea typeface="+mj-ea"/>
              </a:rPr>
              <a:t>진공 </a:t>
            </a:r>
            <a:r>
              <a:rPr lang="ko-KR" altLang="en-US" dirty="0" err="1">
                <a:latin typeface="+mj-ea"/>
                <a:ea typeface="+mj-ea"/>
              </a:rPr>
              <a:t>증류아답타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en-US" altLang="ko-KR" dirty="0">
                <a:latin typeface="+mj-ea"/>
                <a:ea typeface="+mj-ea"/>
              </a:rPr>
              <a:t>2</a:t>
            </a:r>
            <a:r>
              <a:rPr lang="ko-KR" altLang="en-US" dirty="0">
                <a:latin typeface="+mj-ea"/>
                <a:ea typeface="+mj-ea"/>
              </a:rPr>
              <a:t>구 </a:t>
            </a:r>
            <a:endParaRPr lang="en-US" altLang="ko-KR" dirty="0">
              <a:latin typeface="+mj-ea"/>
              <a:ea typeface="+mj-ea"/>
            </a:endParaRPr>
          </a:p>
          <a:p>
            <a:r>
              <a:rPr lang="en-US" altLang="ko-KR" dirty="0">
                <a:latin typeface="+mj-ea"/>
                <a:ea typeface="+mj-ea"/>
              </a:rPr>
              <a:t>2 Branch Distillation adapter</a:t>
            </a:r>
            <a:endParaRPr lang="en-US" altLang="ko-KR" i="0" dirty="0">
              <a:effectLst/>
              <a:latin typeface="+mj-ea"/>
              <a:ea typeface="+mj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C7F0B8F-A1BB-403F-B988-282F79B0B096}"/>
              </a:ext>
            </a:extLst>
          </p:cNvPr>
          <p:cNvSpPr/>
          <p:nvPr/>
        </p:nvSpPr>
        <p:spPr>
          <a:xfrm>
            <a:off x="8105178" y="464099"/>
            <a:ext cx="1680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+mj-ea"/>
                <a:ea typeface="+mj-ea"/>
              </a:rPr>
              <a:t>주문 제작</a:t>
            </a:r>
            <a:r>
              <a:rPr lang="en-US" altLang="ko-KR" dirty="0">
                <a:latin typeface="+mj-ea"/>
                <a:ea typeface="+mj-ea"/>
              </a:rPr>
              <a:t>: 2</a:t>
            </a:r>
            <a:r>
              <a:rPr lang="ko-KR" altLang="en-US" dirty="0">
                <a:latin typeface="+mj-ea"/>
                <a:ea typeface="+mj-ea"/>
              </a:rPr>
              <a:t>개</a:t>
            </a:r>
            <a:endParaRPr lang="en-US" altLang="ko-KR" i="0" dirty="0">
              <a:effectLst/>
              <a:latin typeface="+mj-ea"/>
              <a:ea typeface="+mj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1FC25B1-834F-4172-9313-ACD682F439A1}"/>
              </a:ext>
            </a:extLst>
          </p:cNvPr>
          <p:cNvSpPr/>
          <p:nvPr/>
        </p:nvSpPr>
        <p:spPr>
          <a:xfrm>
            <a:off x="6555968" y="1874126"/>
            <a:ext cx="782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24/40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37DEBF5-7363-49FC-9400-0D149A01FCF6}"/>
              </a:ext>
            </a:extLst>
          </p:cNvPr>
          <p:cNvSpPr/>
          <p:nvPr/>
        </p:nvSpPr>
        <p:spPr>
          <a:xfrm>
            <a:off x="7133448" y="4693293"/>
            <a:ext cx="782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24/40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9DD3BE6-9952-4063-AA70-D9684254AAAE}"/>
              </a:ext>
            </a:extLst>
          </p:cNvPr>
          <p:cNvSpPr/>
          <p:nvPr/>
        </p:nvSpPr>
        <p:spPr>
          <a:xfrm>
            <a:off x="8269180" y="4718863"/>
            <a:ext cx="782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24/40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2DACAF2-B9B9-4B2D-A376-E16D7079FFF5}"/>
              </a:ext>
            </a:extLst>
          </p:cNvPr>
          <p:cNvSpPr/>
          <p:nvPr/>
        </p:nvSpPr>
        <p:spPr>
          <a:xfrm>
            <a:off x="8827652" y="4192505"/>
            <a:ext cx="1680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Joint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형상 변경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4" name="矢印: 右 13">
            <a:extLst>
              <a:ext uri="{FF2B5EF4-FFF2-40B4-BE49-F238E27FC236}">
                <a16:creationId xmlns:a16="http://schemas.microsoft.com/office/drawing/2014/main" id="{B8CE257D-3D17-473F-A598-B0BD55EEB490}"/>
              </a:ext>
            </a:extLst>
          </p:cNvPr>
          <p:cNvSpPr/>
          <p:nvPr/>
        </p:nvSpPr>
        <p:spPr>
          <a:xfrm>
            <a:off x="5520686" y="3101009"/>
            <a:ext cx="934167" cy="65598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그림 4">
            <a:extLst>
              <a:ext uri="{FF2B5EF4-FFF2-40B4-BE49-F238E27FC236}">
                <a16:creationId xmlns:a16="http://schemas.microsoft.com/office/drawing/2014/main" id="{F370F92E-1895-4198-859A-372F5B376B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0947" y="2058792"/>
            <a:ext cx="3010703" cy="281934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BDE88A14-0A14-43DA-B524-B59DACD075B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7294" r="41128"/>
          <a:stretch/>
        </p:blipFill>
        <p:spPr>
          <a:xfrm>
            <a:off x="8105178" y="3608792"/>
            <a:ext cx="338832" cy="1005927"/>
          </a:xfrm>
          <a:prstGeom prst="rect">
            <a:avLst/>
          </a:prstGeom>
        </p:spPr>
      </p:pic>
      <p:sp>
        <p:nvSpPr>
          <p:cNvPr id="2" name="직사각형 1">
            <a:extLst>
              <a:ext uri="{FF2B5EF4-FFF2-40B4-BE49-F238E27FC236}">
                <a16:creationId xmlns:a16="http://schemas.microsoft.com/office/drawing/2014/main" id="{AD8C7175-590D-413B-A833-C24171138255}"/>
              </a:ext>
            </a:extLst>
          </p:cNvPr>
          <p:cNvSpPr/>
          <p:nvPr/>
        </p:nvSpPr>
        <p:spPr>
          <a:xfrm>
            <a:off x="2345908" y="3981856"/>
            <a:ext cx="2260780" cy="2106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楕円 5">
            <a:extLst>
              <a:ext uri="{FF2B5EF4-FFF2-40B4-BE49-F238E27FC236}">
                <a16:creationId xmlns:a16="http://schemas.microsoft.com/office/drawing/2014/main" id="{9EC270B0-F6CC-474F-9310-EF287835F2E7}"/>
              </a:ext>
            </a:extLst>
          </p:cNvPr>
          <p:cNvSpPr/>
          <p:nvPr/>
        </p:nvSpPr>
        <p:spPr>
          <a:xfrm>
            <a:off x="2896816" y="3770469"/>
            <a:ext cx="1212852" cy="1001576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976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23</Words>
  <Application>Microsoft Office PowerPoint</Application>
  <PresentationFormat>와이드스크린</PresentationFormat>
  <Paragraphs>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맑은 고딕</vt:lpstr>
      <vt:lpstr>Arial</vt:lpstr>
      <vt:lpstr>Office テーマ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青木雄太郎</dc:creator>
  <cp:lastModifiedBy>ADKK-Suwon</cp:lastModifiedBy>
  <cp:revision>34</cp:revision>
  <dcterms:created xsi:type="dcterms:W3CDTF">2020-08-07T03:10:34Z</dcterms:created>
  <dcterms:modified xsi:type="dcterms:W3CDTF">2022-09-26T05:18:10Z</dcterms:modified>
</cp:coreProperties>
</file>