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8733B7-2841-429D-8D45-F534CA6FA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6076A4D-6BDB-4A48-9A92-7893ECD9EA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81B781-A4BE-4F8D-A874-1FB23796E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B95844-13AC-4167-B1C5-92E1AED8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588C95-17BE-44A7-A62E-C25FB8AC4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5715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4A8BB4-E445-4942-B2E4-FE104B4C4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1045166-14E6-419D-AE56-0546DDB51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C03B1E-77D0-4A15-B901-42CECB72E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4647B5F-44D7-4C72-9BE6-0C781AA5C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A1FB08F-312C-4C10-B3D6-DCAEDAA5E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829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0A3EAFE-83AF-4371-BB80-FFAD498092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589E79F-CB19-45A1-A32B-0175EFCA4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70BB05-7CF2-4C92-90C9-3E9530F65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B23449-9AF5-4C1D-B0D9-CB495B06E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4AAADA-2890-4424-9A78-2518245B8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439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C8B656-069B-4543-9B65-CFB092FFE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59F23E-BB05-47E5-970F-853CDFBB3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B4FCDD-EE25-4F07-B0C5-2F891A91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187033-47D9-4A37-A13B-2805A49EC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B31445-E9B9-4D38-8B12-ABB9A5EC9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209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906A31-1952-4221-BA68-9B95A7168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EE7361-9D1D-4A4E-846D-98F92ECE4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B862BB-FAB6-42CB-B9DB-022FEB338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3E84A07-78E7-41E4-912A-9B3A9AA89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BB4B9B-5B9B-4677-B568-1B6ADECCB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087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080D1B-BDD9-4D8E-989E-695FEE558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96D0DD-9318-4ADB-8D36-4A81391A63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09D91F3-4FA0-480B-A194-8BAD38928F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BC6683F-D3A7-41E4-896B-4BE39EED3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3773C96-528F-43F9-9DC5-34E6AB8E3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33CED5-FFC1-4F32-877A-1D4DECC35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515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2F8BEC-9928-4EFF-BFBF-7E266D71C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F68EB2-0040-4528-B1EA-D413C03E99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7F2533C-A725-4D49-9B41-023D4DF00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4EADDDD-B9A0-4B88-A413-0E3A5984A0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3C36755-7005-4F50-A6BB-4231FEE193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3042DEA-73D7-4726-AF10-C4017A5C0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0D918F8-3A16-4F70-B970-7E91FA4A8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2E4A6FA-883B-4A35-8EAA-1B6657751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31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84B48C-4255-4B83-990C-6F821A735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8976D9E-64D1-4089-828C-D6D79315F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2AFCB10-BB18-4ACA-AD19-18172BB58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D504DAC-4AA4-4A18-A1E5-1AECE3CA3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2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99C0C87-943A-4F93-8C44-88C60D160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9EB3054-F7DA-41D9-A481-5D27F1120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6BEA657-8245-4D92-BD1A-4F11C17E3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645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F1A5D0-C809-4DAD-8AA5-7979ECC57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105DCB-C327-43AC-A68A-692DFB9E5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106CFB-AE23-4D28-A92F-38D50EA746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43CB932-82EE-4282-856F-9818830B1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E16603-8091-4E42-B714-26F148E18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9A9AB69-E45D-48CD-8CD2-3AF1AA2F1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222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E37D3C-6E5B-451E-A86F-6BAF10F5E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7C79F77-5411-4744-B029-1BDDEF688F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9AD2EAF-F88D-4B58-8490-2A946A2D16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68260F-62E2-4E95-B4A5-828CBEA8A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5B1DE8A-DCA3-4BBC-A87C-A692A3A6D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A5547B6-BA7C-447C-98D6-5D60903B1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11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C7A4344-9267-4253-A098-7EC2160FA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279B885-4671-49CF-A769-080F90B786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DA87CB-2F2A-4D2B-8964-8C9F5B6E91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00C3D-8E8F-41B5-8A78-59690CB80CD5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0E7F5B2-0793-4E25-9D63-AF9F9C76A1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6A53F8-811C-4B2E-B98F-818565FE6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72E90-B8BE-4A58-9418-D430077937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559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6D7880C-562F-4CBB-8A31-C0F15DD0E689}"/>
              </a:ext>
            </a:extLst>
          </p:cNvPr>
          <p:cNvGrpSpPr/>
          <p:nvPr/>
        </p:nvGrpSpPr>
        <p:grpSpPr>
          <a:xfrm>
            <a:off x="6989067" y="780791"/>
            <a:ext cx="3740961" cy="2542501"/>
            <a:chOff x="1843986" y="1426983"/>
            <a:chExt cx="3740961" cy="2542501"/>
          </a:xfrm>
        </p:grpSpPr>
        <p:pic>
          <p:nvPicPr>
            <p:cNvPr id="47" name="Picture 2" descr="https://www.hanillab.co.kr/upload/goods/gd240_c1352641933_2112L.gif">
              <a:extLst>
                <a:ext uri="{FF2B5EF4-FFF2-40B4-BE49-F238E27FC236}">
                  <a16:creationId xmlns:a16="http://schemas.microsoft.com/office/drawing/2014/main" id="{63497CDD-EC1B-4B7F-9CDE-40427F656D3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8857" b="34870"/>
            <a:stretch/>
          </p:blipFill>
          <p:spPr bwMode="auto">
            <a:xfrm>
              <a:off x="1843986" y="2444630"/>
              <a:ext cx="3740961" cy="10937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" name="Picture 2" descr="https://www.hanillab.co.kr/upload/goods/gd240_c1352641933_2112L.gif">
              <a:extLst>
                <a:ext uri="{FF2B5EF4-FFF2-40B4-BE49-F238E27FC236}">
                  <a16:creationId xmlns:a16="http://schemas.microsoft.com/office/drawing/2014/main" id="{E193E5BB-39B6-4B38-A3E3-3D480F1544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989" b="38502"/>
            <a:stretch/>
          </p:blipFill>
          <p:spPr bwMode="auto">
            <a:xfrm>
              <a:off x="1843986" y="1426983"/>
              <a:ext cx="3740961" cy="14032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Picture 2" descr="https://www.hanillab.co.kr/upload/goods/gd240_c1352641933_2112L.gif">
              <a:extLst>
                <a:ext uri="{FF2B5EF4-FFF2-40B4-BE49-F238E27FC236}">
                  <a16:creationId xmlns:a16="http://schemas.microsoft.com/office/drawing/2014/main" id="{42A5D24B-6611-4DBB-B8AA-A02DBF77D04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364" b="23958"/>
            <a:stretch/>
          </p:blipFill>
          <p:spPr bwMode="auto">
            <a:xfrm>
              <a:off x="1843986" y="3495213"/>
              <a:ext cx="3740961" cy="4742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28" name="Picture 4" descr="https://www.hanillab.co.kr/upload/goods/gd240_c1352642723_2114L.gif">
            <a:extLst>
              <a:ext uri="{FF2B5EF4-FFF2-40B4-BE49-F238E27FC236}">
                <a16:creationId xmlns:a16="http://schemas.microsoft.com/office/drawing/2014/main" id="{184E26FB-3FCE-45BC-BF9A-97979F77B68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236" b="55294"/>
          <a:stretch/>
        </p:blipFill>
        <p:spPr bwMode="auto">
          <a:xfrm>
            <a:off x="5423932" y="4607983"/>
            <a:ext cx="6609042" cy="1022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" descr="https://www.hanillab.co.kr/upload/goods/gd240_c1352642723_2114L.gif">
            <a:extLst>
              <a:ext uri="{FF2B5EF4-FFF2-40B4-BE49-F238E27FC236}">
                <a16:creationId xmlns:a16="http://schemas.microsoft.com/office/drawing/2014/main" id="{65937664-D8E3-4F14-B03A-F735F3E4E8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831" b="18373"/>
          <a:stretch/>
        </p:blipFill>
        <p:spPr bwMode="auto">
          <a:xfrm>
            <a:off x="5423932" y="5161672"/>
            <a:ext cx="6609042" cy="731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9D995A-DAD1-4B99-997D-EDC544BE2C79}"/>
              </a:ext>
            </a:extLst>
          </p:cNvPr>
          <p:cNvSpPr/>
          <p:nvPr/>
        </p:nvSpPr>
        <p:spPr>
          <a:xfrm>
            <a:off x="214156" y="1439132"/>
            <a:ext cx="52674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+mj-ea"/>
                <a:ea typeface="+mj-ea"/>
              </a:rPr>
              <a:t>기본모델</a:t>
            </a:r>
            <a:r>
              <a:rPr lang="en-US" altLang="ko-KR" i="0" dirty="0">
                <a:effectLst/>
                <a:latin typeface="+mj-ea"/>
                <a:ea typeface="+mj-ea"/>
              </a:rPr>
              <a:t>: </a:t>
            </a:r>
            <a:r>
              <a:rPr lang="en-US" altLang="ko-KR" dirty="0">
                <a:latin typeface="+mj-ea"/>
                <a:ea typeface="+mj-ea"/>
              </a:rPr>
              <a:t>H2112-130 / 1</a:t>
            </a:r>
            <a:r>
              <a:rPr lang="ko-KR" altLang="en-US" dirty="0">
                <a:latin typeface="+mj-ea"/>
                <a:ea typeface="+mj-ea"/>
              </a:rPr>
              <a:t>구 </a:t>
            </a:r>
            <a:r>
              <a:rPr lang="ko-KR" altLang="en-US" dirty="0" err="1">
                <a:latin typeface="+mj-ea"/>
                <a:ea typeface="+mj-ea"/>
              </a:rPr>
              <a:t>반응조상부</a:t>
            </a:r>
            <a:r>
              <a:rPr lang="ko-KR" altLang="en-US" dirty="0">
                <a:latin typeface="+mj-ea"/>
                <a:ea typeface="+mj-ea"/>
              </a:rPr>
              <a:t> </a:t>
            </a:r>
            <a:r>
              <a:rPr lang="en-US" altLang="ko-KR" dirty="0">
                <a:latin typeface="+mj-ea"/>
                <a:ea typeface="+mj-ea"/>
              </a:rPr>
              <a:t>(2Liter</a:t>
            </a:r>
            <a:r>
              <a:rPr lang="ko-KR" altLang="en-US" dirty="0">
                <a:latin typeface="+mj-ea"/>
                <a:ea typeface="+mj-ea"/>
              </a:rPr>
              <a:t>용</a:t>
            </a:r>
            <a:r>
              <a:rPr lang="en-US" altLang="ko-KR" dirty="0">
                <a:latin typeface="+mj-ea"/>
                <a:ea typeface="+mj-ea"/>
              </a:rPr>
              <a:t>)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D426A8D-195B-423E-90B7-68BC6ECF5BE4}"/>
              </a:ext>
            </a:extLst>
          </p:cNvPr>
          <p:cNvSpPr/>
          <p:nvPr/>
        </p:nvSpPr>
        <p:spPr>
          <a:xfrm>
            <a:off x="8468255" y="597988"/>
            <a:ext cx="782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24/40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098CACD-E4D4-416C-91B8-353E4AC4D2E0}"/>
              </a:ext>
            </a:extLst>
          </p:cNvPr>
          <p:cNvSpPr/>
          <p:nvPr/>
        </p:nvSpPr>
        <p:spPr>
          <a:xfrm>
            <a:off x="214156" y="4370907"/>
            <a:ext cx="49113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latin typeface="+mj-ea"/>
                <a:ea typeface="+mj-ea"/>
              </a:rPr>
              <a:t>기본모델</a:t>
            </a:r>
            <a:r>
              <a:rPr lang="en-US" altLang="ko-KR" i="0" dirty="0">
                <a:effectLst/>
                <a:latin typeface="+mj-ea"/>
                <a:ea typeface="+mj-ea"/>
              </a:rPr>
              <a:t>: </a:t>
            </a:r>
            <a:r>
              <a:rPr lang="en-US" altLang="ko-KR" dirty="0">
                <a:latin typeface="+mj-ea"/>
                <a:ea typeface="+mj-ea"/>
              </a:rPr>
              <a:t>H2114-2LO / </a:t>
            </a:r>
            <a:r>
              <a:rPr lang="ko-KR" altLang="en-US" dirty="0" err="1">
                <a:latin typeface="+mj-ea"/>
                <a:ea typeface="+mj-ea"/>
              </a:rPr>
              <a:t>비이커형</a:t>
            </a:r>
            <a:r>
              <a:rPr lang="ko-KR" altLang="en-US" dirty="0">
                <a:latin typeface="+mj-ea"/>
                <a:ea typeface="+mj-ea"/>
              </a:rPr>
              <a:t> 반응조하부 </a:t>
            </a:r>
            <a:endParaRPr lang="en-US" altLang="ko-KR" dirty="0">
              <a:latin typeface="+mj-ea"/>
              <a:ea typeface="+mj-ea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F2279BBE-57CE-45B2-B389-5F010A9C1CCB}"/>
              </a:ext>
            </a:extLst>
          </p:cNvPr>
          <p:cNvCxnSpPr/>
          <p:nvPr/>
        </p:nvCxnSpPr>
        <p:spPr>
          <a:xfrm flipH="1">
            <a:off x="9439913" y="5011022"/>
            <a:ext cx="172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>
            <a:extLst>
              <a:ext uri="{FF2B5EF4-FFF2-40B4-BE49-F238E27FC236}">
                <a16:creationId xmlns:a16="http://schemas.microsoft.com/office/drawing/2014/main" id="{900EECBE-95C0-4DE4-BC2A-5084A29D2F6E}"/>
              </a:ext>
            </a:extLst>
          </p:cNvPr>
          <p:cNvCxnSpPr>
            <a:cxnSpLocks/>
          </p:cNvCxnSpPr>
          <p:nvPr/>
        </p:nvCxnSpPr>
        <p:spPr>
          <a:xfrm rot="5400000">
            <a:off x="8693510" y="5197650"/>
            <a:ext cx="0" cy="223200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76F0A04-3A87-47B6-9EA5-CFF069C37149}"/>
              </a:ext>
            </a:extLst>
          </p:cNvPr>
          <p:cNvSpPr/>
          <p:nvPr/>
        </p:nvSpPr>
        <p:spPr>
          <a:xfrm>
            <a:off x="10954793" y="5181377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50</a:t>
            </a:r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mm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B06FF1E7-8280-4FEF-9BD1-E8063B66B6DD}"/>
              </a:ext>
            </a:extLst>
          </p:cNvPr>
          <p:cNvSpPr/>
          <p:nvPr/>
        </p:nvSpPr>
        <p:spPr>
          <a:xfrm>
            <a:off x="8114666" y="5989074"/>
            <a:ext cx="1284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  <a:latin typeface="+mj-ea"/>
                <a:ea typeface="+mj-ea"/>
              </a:rPr>
              <a:t>Φ</a:t>
            </a:r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130</a:t>
            </a:r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mm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E955E62D-4706-4AE0-90C3-2379F71449FE}"/>
              </a:ext>
            </a:extLst>
          </p:cNvPr>
          <p:cNvCxnSpPr/>
          <p:nvPr/>
        </p:nvCxnSpPr>
        <p:spPr>
          <a:xfrm flipH="1">
            <a:off x="9429564" y="5711120"/>
            <a:ext cx="172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7A1052E4-8A69-44BC-8D0A-971C1529593A}"/>
              </a:ext>
            </a:extLst>
          </p:cNvPr>
          <p:cNvCxnSpPr>
            <a:cxnSpLocks/>
          </p:cNvCxnSpPr>
          <p:nvPr/>
        </p:nvCxnSpPr>
        <p:spPr>
          <a:xfrm rot="5400000" flipH="1">
            <a:off x="7164524" y="6080239"/>
            <a:ext cx="79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592DC120-0602-4AC7-A86D-C151CA5161F7}"/>
              </a:ext>
            </a:extLst>
          </p:cNvPr>
          <p:cNvCxnSpPr>
            <a:cxnSpLocks/>
          </p:cNvCxnSpPr>
          <p:nvPr/>
        </p:nvCxnSpPr>
        <p:spPr>
          <a:xfrm rot="5400000" flipH="1">
            <a:off x="9409891" y="6080239"/>
            <a:ext cx="79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FFB4C030-233B-45E4-8ECD-020286C4E4EE}"/>
              </a:ext>
            </a:extLst>
          </p:cNvPr>
          <p:cNvCxnSpPr>
            <a:cxnSpLocks/>
          </p:cNvCxnSpPr>
          <p:nvPr/>
        </p:nvCxnSpPr>
        <p:spPr>
          <a:xfrm>
            <a:off x="10843771" y="5027428"/>
            <a:ext cx="0" cy="683692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F090E34A-EDE9-4113-A25C-91C555EB39C4}"/>
              </a:ext>
            </a:extLst>
          </p:cNvPr>
          <p:cNvCxnSpPr>
            <a:cxnSpLocks/>
          </p:cNvCxnSpPr>
          <p:nvPr/>
        </p:nvCxnSpPr>
        <p:spPr>
          <a:xfrm rot="5400000" flipH="1">
            <a:off x="6880044" y="4775684"/>
            <a:ext cx="79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B81940C1-28D1-463A-AEA3-35CC8D69E9F4}"/>
              </a:ext>
            </a:extLst>
          </p:cNvPr>
          <p:cNvCxnSpPr>
            <a:cxnSpLocks/>
          </p:cNvCxnSpPr>
          <p:nvPr/>
        </p:nvCxnSpPr>
        <p:spPr>
          <a:xfrm rot="5400000" flipH="1">
            <a:off x="9714691" y="4775684"/>
            <a:ext cx="79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60833D22-9D69-4337-8CA6-045A165471AA}"/>
              </a:ext>
            </a:extLst>
          </p:cNvPr>
          <p:cNvCxnSpPr>
            <a:cxnSpLocks/>
          </p:cNvCxnSpPr>
          <p:nvPr/>
        </p:nvCxnSpPr>
        <p:spPr>
          <a:xfrm rot="5400000">
            <a:off x="8683164" y="3334541"/>
            <a:ext cx="0" cy="280800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988C1A36-3A85-4126-92D3-3BED835BBF62}"/>
              </a:ext>
            </a:extLst>
          </p:cNvPr>
          <p:cNvSpPr/>
          <p:nvPr/>
        </p:nvSpPr>
        <p:spPr>
          <a:xfrm>
            <a:off x="8041001" y="4413965"/>
            <a:ext cx="1284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  <a:latin typeface="+mj-ea"/>
                <a:ea typeface="+mj-ea"/>
              </a:rPr>
              <a:t>Φ</a:t>
            </a:r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170</a:t>
            </a:r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mm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7449791-2843-4F6A-93FC-E20702AD2F94}"/>
              </a:ext>
            </a:extLst>
          </p:cNvPr>
          <p:cNvSpPr/>
          <p:nvPr/>
        </p:nvSpPr>
        <p:spPr>
          <a:xfrm>
            <a:off x="10615581" y="4562080"/>
            <a:ext cx="14045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O-ring type</a:t>
            </a:r>
            <a:endParaRPr lang="en-US" altLang="ko-KR" i="0" dirty="0">
              <a:solidFill>
                <a:srgbClr val="FF0000"/>
              </a:solidFill>
              <a:effectLst/>
              <a:latin typeface="+mj-ea"/>
              <a:ea typeface="+mj-ea"/>
            </a:endParaRPr>
          </a:p>
        </p:txBody>
      </p:sp>
      <p:cxnSp>
        <p:nvCxnSpPr>
          <p:cNvPr id="3" name="直線矢印コネクタ 2">
            <a:extLst>
              <a:ext uri="{FF2B5EF4-FFF2-40B4-BE49-F238E27FC236}">
                <a16:creationId xmlns:a16="http://schemas.microsoft.com/office/drawing/2014/main" id="{C7BA477A-9AB3-407E-AF16-16453F4E03D2}"/>
              </a:ext>
            </a:extLst>
          </p:cNvPr>
          <p:cNvCxnSpPr/>
          <p:nvPr/>
        </p:nvCxnSpPr>
        <p:spPr>
          <a:xfrm flipH="1">
            <a:off x="10187389" y="4808225"/>
            <a:ext cx="406400" cy="9949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3F7F967B-95F6-40BD-A786-623052D19243}"/>
              </a:ext>
            </a:extLst>
          </p:cNvPr>
          <p:cNvCxnSpPr>
            <a:cxnSpLocks/>
          </p:cNvCxnSpPr>
          <p:nvPr/>
        </p:nvCxnSpPr>
        <p:spPr>
          <a:xfrm rot="5400000" flipH="1">
            <a:off x="7108078" y="3070218"/>
            <a:ext cx="79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C45082FB-4B28-4E91-AF01-40A5C55314BF}"/>
              </a:ext>
            </a:extLst>
          </p:cNvPr>
          <p:cNvCxnSpPr>
            <a:cxnSpLocks/>
          </p:cNvCxnSpPr>
          <p:nvPr/>
        </p:nvCxnSpPr>
        <p:spPr>
          <a:xfrm rot="5400000" flipH="1">
            <a:off x="9883091" y="3070218"/>
            <a:ext cx="79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54D27937-B209-4E63-A073-927E978C37E6}"/>
              </a:ext>
            </a:extLst>
          </p:cNvPr>
          <p:cNvCxnSpPr>
            <a:cxnSpLocks/>
          </p:cNvCxnSpPr>
          <p:nvPr/>
        </p:nvCxnSpPr>
        <p:spPr>
          <a:xfrm rot="5400000">
            <a:off x="8891320" y="1997034"/>
            <a:ext cx="0" cy="280800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E9BC07F2-8F38-43E0-8762-567E4AC9409B}"/>
              </a:ext>
            </a:extLst>
          </p:cNvPr>
          <p:cNvSpPr/>
          <p:nvPr/>
        </p:nvSpPr>
        <p:spPr>
          <a:xfrm>
            <a:off x="8239218" y="3076458"/>
            <a:ext cx="1284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  <a:latin typeface="+mj-ea"/>
                <a:ea typeface="+mj-ea"/>
              </a:rPr>
              <a:t>Φ</a:t>
            </a:r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170</a:t>
            </a:r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mm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cxnSp>
        <p:nvCxnSpPr>
          <p:cNvPr id="40" name="直線矢印コネクタ 39">
            <a:extLst>
              <a:ext uri="{FF2B5EF4-FFF2-40B4-BE49-F238E27FC236}">
                <a16:creationId xmlns:a16="http://schemas.microsoft.com/office/drawing/2014/main" id="{F06DBA74-8E1B-41B8-BC2B-239D79C81129}"/>
              </a:ext>
            </a:extLst>
          </p:cNvPr>
          <p:cNvCxnSpPr>
            <a:cxnSpLocks/>
          </p:cNvCxnSpPr>
          <p:nvPr/>
        </p:nvCxnSpPr>
        <p:spPr>
          <a:xfrm rot="5400000">
            <a:off x="8902232" y="1444484"/>
            <a:ext cx="0" cy="223200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861C3F8C-6BD8-4274-9BEA-1C04398F788C}"/>
              </a:ext>
            </a:extLst>
          </p:cNvPr>
          <p:cNvSpPr/>
          <p:nvPr/>
        </p:nvSpPr>
        <p:spPr>
          <a:xfrm>
            <a:off x="8260069" y="2235908"/>
            <a:ext cx="12843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>
                <a:solidFill>
                  <a:srgbClr val="FF0000"/>
                </a:solidFill>
                <a:latin typeface="+mj-ea"/>
                <a:ea typeface="+mj-ea"/>
              </a:rPr>
              <a:t>Φ</a:t>
            </a:r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130</a:t>
            </a:r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mm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95904909-B150-47B8-B046-1A9FBC7747CE}"/>
              </a:ext>
            </a:extLst>
          </p:cNvPr>
          <p:cNvCxnSpPr>
            <a:cxnSpLocks/>
          </p:cNvCxnSpPr>
          <p:nvPr/>
        </p:nvCxnSpPr>
        <p:spPr>
          <a:xfrm rot="5400000" flipH="1">
            <a:off x="7373246" y="2533585"/>
            <a:ext cx="79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A4AE8266-5AD9-4170-9538-1DD88EB2480E}"/>
              </a:ext>
            </a:extLst>
          </p:cNvPr>
          <p:cNvCxnSpPr>
            <a:cxnSpLocks/>
          </p:cNvCxnSpPr>
          <p:nvPr/>
        </p:nvCxnSpPr>
        <p:spPr>
          <a:xfrm rot="5400000" flipH="1">
            <a:off x="9618613" y="2533585"/>
            <a:ext cx="79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C5E00B15-602C-4B73-B078-A9870C93387D}"/>
              </a:ext>
            </a:extLst>
          </p:cNvPr>
          <p:cNvCxnSpPr/>
          <p:nvPr/>
        </p:nvCxnSpPr>
        <p:spPr>
          <a:xfrm flipH="1">
            <a:off x="6312670" y="1973075"/>
            <a:ext cx="172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>
            <a:extLst>
              <a:ext uri="{FF2B5EF4-FFF2-40B4-BE49-F238E27FC236}">
                <a16:creationId xmlns:a16="http://schemas.microsoft.com/office/drawing/2014/main" id="{E74AE1F4-52B5-454B-AC7E-38EE28466DC3}"/>
              </a:ext>
            </a:extLst>
          </p:cNvPr>
          <p:cNvCxnSpPr/>
          <p:nvPr/>
        </p:nvCxnSpPr>
        <p:spPr>
          <a:xfrm flipH="1">
            <a:off x="6312670" y="2938526"/>
            <a:ext cx="1728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9F19E61B-492C-4EA7-9316-D3E20CC4F44A}"/>
              </a:ext>
            </a:extLst>
          </p:cNvPr>
          <p:cNvSpPr/>
          <p:nvPr/>
        </p:nvSpPr>
        <p:spPr>
          <a:xfrm>
            <a:off x="6397835" y="2249819"/>
            <a:ext cx="9268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80</a:t>
            </a:r>
            <a:r>
              <a:rPr lang="ko-KR" altLang="en-US" dirty="0">
                <a:solidFill>
                  <a:srgbClr val="FF0000"/>
                </a:solidFill>
                <a:latin typeface="+mj-ea"/>
                <a:ea typeface="+mj-ea"/>
              </a:rPr>
              <a:t> </a:t>
            </a:r>
            <a:r>
              <a:rPr lang="en-US" altLang="ko-KR" dirty="0">
                <a:solidFill>
                  <a:srgbClr val="FF0000"/>
                </a:solidFill>
                <a:latin typeface="+mj-ea"/>
                <a:ea typeface="+mj-ea"/>
              </a:rPr>
              <a:t>mm</a:t>
            </a:r>
            <a:endParaRPr lang="ja-JP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5554528B-8B8B-42C4-85FC-CAA11570C544}"/>
              </a:ext>
            </a:extLst>
          </p:cNvPr>
          <p:cNvCxnSpPr>
            <a:cxnSpLocks/>
          </p:cNvCxnSpPr>
          <p:nvPr/>
        </p:nvCxnSpPr>
        <p:spPr>
          <a:xfrm>
            <a:off x="7380320" y="1999963"/>
            <a:ext cx="0" cy="928624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5077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32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맑은 고딕</vt:lpstr>
      <vt:lpstr>Arial</vt:lpstr>
      <vt:lpstr>Office テーマ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青木雄太郎</dc:creator>
  <cp:lastModifiedBy>ADKK-Suwon</cp:lastModifiedBy>
  <cp:revision>23</cp:revision>
  <dcterms:created xsi:type="dcterms:W3CDTF">2020-08-07T03:10:34Z</dcterms:created>
  <dcterms:modified xsi:type="dcterms:W3CDTF">2022-11-04T03:16:32Z</dcterms:modified>
</cp:coreProperties>
</file>