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8733B7-2841-429D-8D45-F534CA6FA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6076A4D-6BDB-4A48-9A92-7893ECD9E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81B781-A4BE-4F8D-A874-1FB23796E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B95844-13AC-4167-B1C5-92E1AED8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588C95-17BE-44A7-A62E-C25FB8AC4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715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4A8BB4-E445-4942-B2E4-FE104B4C4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045166-14E6-419D-AE56-0546DDB51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C03B1E-77D0-4A15-B901-42CECB72E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647B5F-44D7-4C72-9BE6-0C781AA5C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1FB08F-312C-4C10-B3D6-DCAEDAA5E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82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0A3EAFE-83AF-4371-BB80-FFAD498092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89E79F-CB19-45A1-A32B-0175EFCA4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70BB05-7CF2-4C92-90C9-3E9530F65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B23449-9AF5-4C1D-B0D9-CB495B06E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4AAADA-2890-4424-9A78-2518245B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3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C8B656-069B-4543-9B65-CFB092FFE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59F23E-BB05-47E5-970F-853CDFBB3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4FCDD-EE25-4F07-B0C5-2F891A91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187033-47D9-4A37-A13B-2805A49E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B31445-E9B9-4D38-8B12-ABB9A5EC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20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906A31-1952-4221-BA68-9B95A7168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EE7361-9D1D-4A4E-846D-98F92ECE4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B862BB-FAB6-42CB-B9DB-022FEB33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E84A07-78E7-41E4-912A-9B3A9AA89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BB4B9B-5B9B-4677-B568-1B6ADECCB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87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080D1B-BDD9-4D8E-989E-695FEE558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96D0DD-9318-4ADB-8D36-4A81391A6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9D91F3-4FA0-480B-A194-8BAD38928F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C6683F-D3A7-41E4-896B-4BE39EED3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773C96-528F-43F9-9DC5-34E6AB8E3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33CED5-FFC1-4F32-877A-1D4DECC35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15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2F8BEC-9928-4EFF-BFBF-7E266D71C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F68EB2-0040-4528-B1EA-D413C03E9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7F2533C-A725-4D49-9B41-023D4DF00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4EADDDD-B9A0-4B88-A413-0E3A5984A0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C36755-7005-4F50-A6BB-4231FEE193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3042DEA-73D7-4726-AF10-C4017A5C0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0D918F8-3A16-4F70-B970-7E91FA4A8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2E4A6FA-883B-4A35-8EAA-1B6657751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31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84B48C-4255-4B83-990C-6F821A735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976D9E-64D1-4089-828C-D6D79315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2AFCB10-BB18-4ACA-AD19-18172BB58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504DAC-4AA4-4A18-A1E5-1AECE3CA3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2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99C0C87-943A-4F93-8C44-88C60D160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EB3054-F7DA-41D9-A481-5D27F1120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6BEA657-8245-4D92-BD1A-4F11C17E3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645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F1A5D0-C809-4DAD-8AA5-7979ECC57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105DCB-C327-43AC-A68A-692DFB9E5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106CFB-AE23-4D28-A92F-38D50EA74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3CB932-82EE-4282-856F-9818830B1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E16603-8091-4E42-B714-26F148E18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A9AB69-E45D-48CD-8CD2-3AF1AA2F1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22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E37D3C-6E5B-451E-A86F-6BAF10F5E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7C79F77-5411-4744-B029-1BDDEF688F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9AD2EAF-F88D-4B58-8490-2A946A2D1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68260F-62E2-4E95-B4A5-828CBEA8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B1DE8A-DCA3-4BBC-A87C-A692A3A6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5547B6-BA7C-447C-98D6-5D60903B1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1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7A4344-9267-4253-A098-7EC2160FA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79B885-4671-49CF-A769-080F90B78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DA87CB-2F2A-4D2B-8964-8C9F5B6E91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00C3D-8E8F-41B5-8A78-59690CB80CD5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E7F5B2-0793-4E25-9D63-AF9F9C76A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6A53F8-811C-4B2E-B98F-818565FE6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55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5956B71A-6556-4ADF-BA1C-949933AFE48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CEF8FA"/>
              </a:clrFrom>
              <a:clrTo>
                <a:srgbClr val="CEF8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25781" y="1702943"/>
            <a:ext cx="4591050" cy="4591050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FF4196B4-C560-488A-93D8-BBC641E3ED4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CEF8FA"/>
              </a:clrFrom>
              <a:clrTo>
                <a:srgbClr val="CEF8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4370" y="1698414"/>
            <a:ext cx="4591050" cy="459105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9D995A-DAD1-4B99-997D-EDC544BE2C79}"/>
              </a:ext>
            </a:extLst>
          </p:cNvPr>
          <p:cNvSpPr/>
          <p:nvPr/>
        </p:nvSpPr>
        <p:spPr>
          <a:xfrm>
            <a:off x="674717" y="371788"/>
            <a:ext cx="634866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+mj-ea"/>
                <a:ea typeface="+mj-ea"/>
              </a:rPr>
              <a:t>기본모델</a:t>
            </a:r>
            <a:r>
              <a:rPr lang="en-US" altLang="ko-KR" i="0" dirty="0">
                <a:effectLst/>
                <a:latin typeface="+mj-ea"/>
                <a:ea typeface="+mj-ea"/>
              </a:rPr>
              <a:t>: </a:t>
            </a:r>
            <a:r>
              <a:rPr lang="en-US" altLang="ko-KR" dirty="0">
                <a:latin typeface="+mj-ea"/>
                <a:ea typeface="+mj-ea"/>
              </a:rPr>
              <a:t>H3602 /</a:t>
            </a:r>
            <a:r>
              <a:rPr lang="ko-KR" altLang="en-US" dirty="0" err="1">
                <a:latin typeface="+mj-ea"/>
                <a:ea typeface="+mj-ea"/>
              </a:rPr>
              <a:t>이중냉각기</a:t>
            </a:r>
            <a:r>
              <a:rPr lang="en-US" altLang="ko-KR" dirty="0">
                <a:latin typeface="+mj-ea"/>
                <a:ea typeface="+mj-ea"/>
              </a:rPr>
              <a:t>(TS);Dewar Type</a:t>
            </a:r>
          </a:p>
          <a:p>
            <a:r>
              <a:rPr lang="en-US" altLang="ko-KR" dirty="0">
                <a:latin typeface="+mj-ea"/>
                <a:ea typeface="+mj-ea"/>
              </a:rPr>
              <a:t>https://www.hanillab.co.kr/goods_detail.php?goodsIdx=416</a:t>
            </a:r>
          </a:p>
          <a:p>
            <a:r>
              <a:rPr lang="ja-JP" altLang="en-US" dirty="0">
                <a:latin typeface="+mj-ea"/>
                <a:ea typeface="+mj-ea"/>
              </a:rPr>
              <a:t>　　　　</a:t>
            </a:r>
            <a:endParaRPr lang="en-US" altLang="ko-KR" i="0" dirty="0">
              <a:effectLst/>
              <a:latin typeface="+mj-ea"/>
              <a:ea typeface="+mj-ea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ED936B91-2D0F-4E47-BAE6-99641363AEEC}"/>
              </a:ext>
            </a:extLst>
          </p:cNvPr>
          <p:cNvSpPr/>
          <p:nvPr/>
        </p:nvSpPr>
        <p:spPr>
          <a:xfrm>
            <a:off x="8688324" y="6289464"/>
            <a:ext cx="782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24/40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0B86F96B-0B65-4F78-9759-60CE1FA5B246}"/>
              </a:ext>
            </a:extLst>
          </p:cNvPr>
          <p:cNvCxnSpPr>
            <a:cxnSpLocks/>
          </p:cNvCxnSpPr>
          <p:nvPr/>
        </p:nvCxnSpPr>
        <p:spPr>
          <a:xfrm flipH="1">
            <a:off x="8660696" y="1583327"/>
            <a:ext cx="786062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楕円 1">
            <a:extLst>
              <a:ext uri="{FF2B5EF4-FFF2-40B4-BE49-F238E27FC236}">
                <a16:creationId xmlns:a16="http://schemas.microsoft.com/office/drawing/2014/main" id="{82087BA6-9720-407E-AC74-9D022467E889}"/>
              </a:ext>
            </a:extLst>
          </p:cNvPr>
          <p:cNvSpPr/>
          <p:nvPr/>
        </p:nvSpPr>
        <p:spPr>
          <a:xfrm>
            <a:off x="8016611" y="4428803"/>
            <a:ext cx="788001" cy="743592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5" name="直線矢印コネクタ 64">
            <a:extLst>
              <a:ext uri="{FF2B5EF4-FFF2-40B4-BE49-F238E27FC236}">
                <a16:creationId xmlns:a16="http://schemas.microsoft.com/office/drawing/2014/main" id="{3FA135C5-0148-44A9-82A2-1D98E851E1A6}"/>
              </a:ext>
            </a:extLst>
          </p:cNvPr>
          <p:cNvCxnSpPr>
            <a:cxnSpLocks/>
          </p:cNvCxnSpPr>
          <p:nvPr/>
        </p:nvCxnSpPr>
        <p:spPr>
          <a:xfrm>
            <a:off x="9069892" y="1826296"/>
            <a:ext cx="0" cy="3332113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3409A53-D38D-4196-9AD2-D8F87C82AF94}"/>
              </a:ext>
            </a:extLst>
          </p:cNvPr>
          <p:cNvSpPr/>
          <p:nvPr/>
        </p:nvSpPr>
        <p:spPr>
          <a:xfrm>
            <a:off x="6454853" y="3933180"/>
            <a:ext cx="19639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 err="1">
                <a:solidFill>
                  <a:srgbClr val="FF0000"/>
                </a:solidFill>
                <a:latin typeface="+mj-ea"/>
                <a:ea typeface="+mj-ea"/>
              </a:rPr>
              <a:t>시리콘관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ko-KR" altLang="en-US" dirty="0" err="1">
                <a:solidFill>
                  <a:srgbClr val="FF0000"/>
                </a:solidFill>
                <a:latin typeface="+mj-ea"/>
                <a:ea typeface="+mj-ea"/>
              </a:rPr>
              <a:t>연결부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endParaRPr lang="en-US" altLang="ko-KR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/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추가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9DD1F16-F708-4539-A424-B1033E0A5224}"/>
              </a:ext>
            </a:extLst>
          </p:cNvPr>
          <p:cNvSpPr/>
          <p:nvPr/>
        </p:nvSpPr>
        <p:spPr>
          <a:xfrm>
            <a:off x="7414693" y="371788"/>
            <a:ext cx="1680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+mj-ea"/>
                <a:ea typeface="+mj-ea"/>
              </a:rPr>
              <a:t>주문 제작</a:t>
            </a:r>
            <a:r>
              <a:rPr lang="en-US" altLang="ko-KR" dirty="0">
                <a:latin typeface="+mj-ea"/>
                <a:ea typeface="+mj-ea"/>
              </a:rPr>
              <a:t>:</a:t>
            </a: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en-US" altLang="ko-KR" dirty="0">
                <a:latin typeface="+mj-ea"/>
                <a:ea typeface="+mj-ea"/>
              </a:rPr>
              <a:t>1</a:t>
            </a:r>
            <a:r>
              <a:rPr lang="ko-KR" altLang="en-US" dirty="0">
                <a:latin typeface="+mj-ea"/>
                <a:ea typeface="+mj-ea"/>
              </a:rPr>
              <a:t>개</a:t>
            </a:r>
            <a:endParaRPr lang="en-US" altLang="ko-KR" i="0" dirty="0">
              <a:effectLst/>
              <a:latin typeface="+mj-ea"/>
              <a:ea typeface="+mj-ea"/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15B191B7-A7E5-48DB-B87A-47DDBD0EB168}"/>
              </a:ext>
            </a:extLst>
          </p:cNvPr>
          <p:cNvSpPr/>
          <p:nvPr/>
        </p:nvSpPr>
        <p:spPr>
          <a:xfrm>
            <a:off x="5133061" y="3101009"/>
            <a:ext cx="934167" cy="655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F2D1336-73F6-41BB-AC01-975D8E6C7398}"/>
              </a:ext>
            </a:extLst>
          </p:cNvPr>
          <p:cNvSpPr/>
          <p:nvPr/>
        </p:nvSpPr>
        <p:spPr>
          <a:xfrm>
            <a:off x="8474883" y="931549"/>
            <a:ext cx="11576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Size 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변경</a:t>
            </a:r>
            <a:endParaRPr lang="en-US" altLang="ko-KR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en-US" altLang="ja-JP" dirty="0">
                <a:solidFill>
                  <a:srgbClr val="FF0000"/>
                </a:solidFill>
                <a:latin typeface="+mj-ea"/>
              </a:rPr>
              <a:t>Φ</a:t>
            </a:r>
            <a:r>
              <a:rPr lang="en-US" altLang="ko-KR" dirty="0">
                <a:solidFill>
                  <a:srgbClr val="FF0000"/>
                </a:solidFill>
                <a:latin typeface="+mj-ea"/>
              </a:rPr>
              <a:t>70</a:t>
            </a:r>
            <a:r>
              <a:rPr lang="ko-KR" altLang="en-US" dirty="0">
                <a:solidFill>
                  <a:srgbClr val="FF0000"/>
                </a:solidFill>
                <a:latin typeface="+mj-ea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+mj-ea"/>
              </a:rPr>
              <a:t>mm</a:t>
            </a:r>
            <a:endParaRPr lang="ja-JP" altLang="en-US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EFA7EC2-3514-40F8-A5F0-FB5D9DAEDA47}"/>
              </a:ext>
            </a:extLst>
          </p:cNvPr>
          <p:cNvSpPr/>
          <p:nvPr/>
        </p:nvSpPr>
        <p:spPr>
          <a:xfrm>
            <a:off x="9708425" y="2655965"/>
            <a:ext cx="11400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Size 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변경</a:t>
            </a:r>
            <a:endParaRPr lang="en-US" altLang="ko-KR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150</a:t>
            </a:r>
            <a:r>
              <a:rPr lang="ko-KR" altLang="en-US" dirty="0">
                <a:solidFill>
                  <a:srgbClr val="FF0000"/>
                </a:solidFill>
                <a:latin typeface="+mj-ea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+mj-ea"/>
              </a:rPr>
              <a:t>mm</a:t>
            </a:r>
            <a:endParaRPr lang="ja-JP" altLang="en-US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B12E19B-7D9F-4355-9232-6D130CEDB384}"/>
              </a:ext>
            </a:extLst>
          </p:cNvPr>
          <p:cNvSpPr/>
          <p:nvPr/>
        </p:nvSpPr>
        <p:spPr>
          <a:xfrm>
            <a:off x="8523152" y="4546360"/>
            <a:ext cx="184731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endParaRPr lang="en-US" altLang="ko-KR" i="0" dirty="0">
              <a:effectLst/>
              <a:latin typeface="+mj-ea"/>
              <a:ea typeface="+mj-ea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23FA378-E5B2-47F5-9D66-6053FFF8F7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CEF8FA"/>
              </a:clrFrom>
              <a:clrTo>
                <a:srgbClr val="CEF8FA">
                  <a:alpha val="0"/>
                </a:srgbClr>
              </a:clrTo>
            </a:clrChange>
          </a:blip>
          <a:srcRect l="55824" t="5938" r="33864" b="86611"/>
          <a:stretch/>
        </p:blipFill>
        <p:spPr>
          <a:xfrm rot="10800000">
            <a:off x="8210738" y="4557689"/>
            <a:ext cx="459897" cy="33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612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50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맑은 고딕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青木雄太郎</dc:creator>
  <cp:lastModifiedBy>青木雄太郎</cp:lastModifiedBy>
  <cp:revision>33</cp:revision>
  <dcterms:created xsi:type="dcterms:W3CDTF">2020-08-07T03:10:34Z</dcterms:created>
  <dcterms:modified xsi:type="dcterms:W3CDTF">2022-12-05T02:57:29Z</dcterms:modified>
</cp:coreProperties>
</file>