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7004" r:id="rId3"/>
    <p:sldId id="7002" r:id="rId4"/>
    <p:sldId id="7003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24638-A9C6-42DB-8540-4C15ECC024A4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EEFE3-B9CD-4FA1-8BD9-AD54B1A202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10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D85DFD-E3B6-DEEC-B50E-E41950005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9F155FC-7E03-7811-C542-268CECD6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1E6AE2-938A-5621-B36F-6032EC9B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5A1-BD31-496C-8409-C0AD70981DBA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1A4F41-0AAC-7F23-0D64-727E0897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71656A-5660-F981-E3DA-2DF7D859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D44C-229C-431A-9FC0-A3415EE3F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5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3FA17E-20F1-4259-F2CF-3558C42A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082FF5C-CDEC-E0A6-3DA3-DE4516E66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86ED33-CCA0-49D6-9E6B-DEA761BC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5A1-BD31-496C-8409-C0AD70981DBA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C8017E-DA5F-BBDD-2D44-717B3E64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6FEE26-6446-88D6-2B52-A82F2A2EF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D44C-229C-431A-9FC0-A3415EE3F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78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D3B41DA-1A1B-5AFF-9B00-F83B83E9B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F648D99-DF71-FFB1-AEF9-F3D75F6D6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AB9C0A-2A42-4AFF-138D-20FA994B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5A1-BD31-496C-8409-C0AD70981DBA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0DB9E3-A181-E1C8-E64D-5D733E48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B27DF-E198-CE71-9048-40912150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D44C-229C-431A-9FC0-A3415EE3F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12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CB9ACA-C69C-12F2-FA60-E0A4D71E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85E8B5-DD2C-D32D-307F-409BDB0C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525937-0A5B-00CF-8382-41C03CEBB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5A1-BD31-496C-8409-C0AD70981DBA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426934-5F98-F955-A59D-548C3693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06BAEA-B3A6-7109-3E45-C9FDA45A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D44C-229C-431A-9FC0-A3415EE3F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15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EAC0FD-027F-BABD-2586-4D4C88D3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1511D1-56A9-D90F-1166-C3EE24C3B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489C3C-D863-B550-1548-3AC4FBD5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5A1-BD31-496C-8409-C0AD70981DBA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580CD1-ECCB-C6EF-4A64-A973021A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7E9DAE-0A09-A816-6601-85391091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D44C-229C-431A-9FC0-A3415EE3F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00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1E589D-6122-06B5-0624-E7DA28C1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3477C5-EC74-EB98-7F31-89445FCDA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9B0051D-9618-200F-B215-C1D78200C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C52BC79-4D75-CEC8-887F-0BC601C8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5A1-BD31-496C-8409-C0AD70981DBA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D76A8C-2704-21BE-2697-1AF1D75D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CF5C2D-015B-F6F8-C285-E0B4DC3E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D44C-229C-431A-9FC0-A3415EE3F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71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EAC7F4-3930-210C-224C-D02BB0C4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401325-32E4-B5CF-38EC-86048A5AE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6132A0-99FF-4657-FA3C-972E6B82A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8132D55-C506-1074-9591-6F5769529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003C766-31DC-DCE0-3630-9CD986039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31611BC-C3BB-4A55-15A7-21718AAA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5A1-BD31-496C-8409-C0AD70981DBA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BBE8940-60E9-0DA5-3623-F0FF04CA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42EB384-0CFE-46A6-848A-FEF060A7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D44C-229C-431A-9FC0-A3415EE3F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61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4E7035-A7FE-FA42-8EE8-D58518BB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5DA3068-FCFA-DD2D-2E45-388AFB8D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5A1-BD31-496C-8409-C0AD70981DBA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31B4FEC-A74A-6A3B-E6DD-E545E160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4F8785-A4AA-D890-75A1-A151060D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D44C-229C-431A-9FC0-A3415EE3F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40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7A5503-2679-9F30-919D-AE09B40D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5A1-BD31-496C-8409-C0AD70981DBA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C04DE46-F5BD-1E08-18CE-E4596CCB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5EEFEA1-DBC8-B8A8-5C7E-19780457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D44C-229C-431A-9FC0-A3415EE3F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37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214A3A-1C35-C82F-CDB1-69394214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EA21D0-3D9D-BB65-E8C6-EDB225A51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8768FD-0178-D869-7AAC-3F0CC8D94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EFCD69-312A-7CFD-A864-FC9075D8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5A1-BD31-496C-8409-C0AD70981DBA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5FCE9F-1FEC-F55E-CAE8-515A3E9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DB94E7-9019-5950-EAF7-6F217ED6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D44C-229C-431A-9FC0-A3415EE3F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33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AAB5F1-6298-83B7-3301-8153E03A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3BA998E-B9D4-0830-9567-FF33F3B36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137ADE-C928-F08A-1C08-A4A5C3C54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71BC14-E0FE-532D-E366-18AD141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5A1-BD31-496C-8409-C0AD70981DBA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4870BB-EF49-F651-72D2-A5F2A722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AAFF0B-3542-ABF2-2850-66102BAC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D44C-229C-431A-9FC0-A3415EE3F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21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5B5DE9F-474C-CB64-9ED4-E63724F5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1C5DDF-6209-FC07-2657-FC1CAE03C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C719B9-91C2-1405-FCDF-530D7070D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3105A1-BD31-496C-8409-C0AD70981DBA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A494F9-E4FF-83E4-19A2-1031CF993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A7708C-75F7-6811-4A92-176074C2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F8D44C-229C-431A-9FC0-A3415EE3F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0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BE9DCF-D7A4-B7E3-3062-E240B77DFEE4}"/>
              </a:ext>
            </a:extLst>
          </p:cNvPr>
          <p:cNvSpPr/>
          <p:nvPr/>
        </p:nvSpPr>
        <p:spPr>
          <a:xfrm>
            <a:off x="234394" y="120770"/>
            <a:ext cx="2941608" cy="719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TC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ko-KR" altLang="en-US" b="1" dirty="0" err="1">
                <a:solidFill>
                  <a:schemeClr val="tx1"/>
                </a:solidFill>
              </a:rPr>
              <a:t>본더</a:t>
            </a:r>
            <a:r>
              <a:rPr lang="ko-KR" altLang="en-US" b="1" dirty="0">
                <a:solidFill>
                  <a:schemeClr val="tx1"/>
                </a:solidFill>
              </a:rPr>
              <a:t> 제작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B52E7-3DBE-6673-257D-946B3208DE66}"/>
              </a:ext>
            </a:extLst>
          </p:cNvPr>
          <p:cNvSpPr txBox="1"/>
          <p:nvPr/>
        </p:nvSpPr>
        <p:spPr>
          <a:xfrm>
            <a:off x="234394" y="1034473"/>
            <a:ext cx="925022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 dirty="0"/>
              <a:t>용도</a:t>
            </a:r>
            <a:r>
              <a:rPr lang="en-US" altLang="ko-KR" sz="1400" b="1" dirty="0"/>
              <a:t>: </a:t>
            </a:r>
            <a:r>
              <a:rPr lang="en-US" altLang="ko-KR" sz="1400" dirty="0"/>
              <a:t>Substrate </a:t>
            </a:r>
            <a:r>
              <a:rPr lang="ko-KR" altLang="en-US" sz="1400" dirty="0"/>
              <a:t>기판 위 </a:t>
            </a:r>
            <a:r>
              <a:rPr lang="en-US" altLang="ko-KR" sz="1400" dirty="0"/>
              <a:t>Chip </a:t>
            </a:r>
            <a:r>
              <a:rPr lang="ko-KR" altLang="en-US" sz="1400" dirty="0"/>
              <a:t>을 </a:t>
            </a:r>
            <a:r>
              <a:rPr lang="en-US" altLang="ko-KR" sz="1400" dirty="0"/>
              <a:t>align </a:t>
            </a:r>
            <a:r>
              <a:rPr lang="ko-KR" altLang="en-US" sz="1400" dirty="0"/>
              <a:t>하여 </a:t>
            </a:r>
            <a:r>
              <a:rPr lang="en-US" altLang="ko-KR" sz="1400" dirty="0"/>
              <a:t>Thermal &amp; compression </a:t>
            </a:r>
            <a:r>
              <a:rPr lang="ko-KR" altLang="en-US" sz="1400" dirty="0"/>
              <a:t>방식으로 </a:t>
            </a:r>
            <a:r>
              <a:rPr lang="en-US" altLang="ko-KR" sz="1400" dirty="0"/>
              <a:t>Substrate </a:t>
            </a:r>
            <a:r>
              <a:rPr lang="ko-KR" altLang="en-US" sz="1400" dirty="0"/>
              <a:t>와 </a:t>
            </a:r>
            <a:r>
              <a:rPr lang="en-US" altLang="ko-KR" sz="1400" dirty="0"/>
              <a:t>Chip </a:t>
            </a:r>
            <a:r>
              <a:rPr lang="ko-KR" altLang="en-US" sz="1400" dirty="0"/>
              <a:t>을 연결시킴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 dirty="0"/>
              <a:t>구성 </a:t>
            </a:r>
            <a:r>
              <a:rPr lang="en-US" altLang="ko-KR" sz="1400" dirty="0"/>
              <a:t>(2p </a:t>
            </a:r>
            <a:r>
              <a:rPr lang="ko-KR" altLang="en-US" sz="1400" dirty="0"/>
              <a:t>참고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- Substrate </a:t>
            </a:r>
            <a:r>
              <a:rPr lang="ko-KR" altLang="en-US" sz="1400" dirty="0" err="1"/>
              <a:t>고정부</a:t>
            </a:r>
            <a:r>
              <a:rPr lang="ko-KR" altLang="en-US" sz="1400" dirty="0"/>
              <a:t> </a:t>
            </a:r>
            <a:r>
              <a:rPr lang="en-US" altLang="ko-KR" sz="1400" dirty="0"/>
              <a:t>(</a:t>
            </a:r>
            <a:r>
              <a:rPr lang="ko-KR" altLang="en-US" sz="1400" dirty="0"/>
              <a:t>하단</a:t>
            </a:r>
            <a:r>
              <a:rPr lang="en-US" altLang="ko-KR" sz="1400" dirty="0"/>
              <a:t>) + Heater </a:t>
            </a:r>
          </a:p>
          <a:p>
            <a:r>
              <a:rPr lang="en-US" altLang="ko-KR" sz="1400" dirty="0"/>
              <a:t>- Head:</a:t>
            </a:r>
            <a:r>
              <a:rPr lang="ko-KR" altLang="en-US" sz="1400" dirty="0"/>
              <a:t> </a:t>
            </a:r>
            <a:r>
              <a:rPr lang="en-US" altLang="ko-KR" sz="1400" dirty="0"/>
              <a:t>Chip </a:t>
            </a:r>
            <a:r>
              <a:rPr lang="ko-KR" altLang="en-US" sz="1400" dirty="0"/>
              <a:t>을 </a:t>
            </a:r>
            <a:r>
              <a:rPr lang="en-US" altLang="ko-KR" sz="1400" dirty="0"/>
              <a:t>vacuum</a:t>
            </a:r>
            <a:r>
              <a:rPr lang="ko-KR" altLang="en-US" sz="1400" dirty="0"/>
              <a:t> 방식으로 고정</a:t>
            </a:r>
            <a:r>
              <a:rPr lang="en-US" altLang="ko-KR" sz="1400" dirty="0"/>
              <a:t>, head </a:t>
            </a:r>
            <a:r>
              <a:rPr lang="ko-KR" altLang="en-US" sz="1400" dirty="0"/>
              <a:t>부는 </a:t>
            </a:r>
            <a:r>
              <a:rPr lang="en-US" altLang="ko-KR" sz="1400" dirty="0"/>
              <a:t>Heater, Chip </a:t>
            </a:r>
            <a:r>
              <a:rPr lang="ko-KR" altLang="en-US" sz="1400" dirty="0"/>
              <a:t>고정부로 구분</a:t>
            </a:r>
            <a:endParaRPr lang="en-US" altLang="ko-KR" sz="1400" dirty="0"/>
          </a:p>
          <a:p>
            <a:r>
              <a:rPr lang="en-US" altLang="ko-KR" sz="1400" dirty="0"/>
              <a:t>- Loadcell:</a:t>
            </a:r>
            <a:r>
              <a:rPr lang="ko-KR" altLang="en-US" sz="1400" dirty="0"/>
              <a:t> </a:t>
            </a:r>
            <a:r>
              <a:rPr lang="en-US" altLang="ko-KR" sz="1400" dirty="0"/>
              <a:t>compression </a:t>
            </a:r>
            <a:r>
              <a:rPr lang="ko-KR" altLang="en-US" sz="1400" dirty="0"/>
              <a:t>시 가해지는 </a:t>
            </a:r>
            <a:r>
              <a:rPr lang="en-US" altLang="ko-KR" sz="1400" dirty="0"/>
              <a:t>load </a:t>
            </a:r>
            <a:r>
              <a:rPr lang="ko-KR" altLang="en-US" sz="1400" dirty="0"/>
              <a:t>측정</a:t>
            </a:r>
            <a:endParaRPr lang="en-US" altLang="ko-KR" sz="1400" dirty="0"/>
          </a:p>
          <a:p>
            <a:r>
              <a:rPr lang="en-US" altLang="ko-KR" sz="1400" dirty="0"/>
              <a:t>- Head</a:t>
            </a:r>
            <a:r>
              <a:rPr lang="ko-KR" altLang="en-US" sz="1400" dirty="0"/>
              <a:t>를 움직일 수 있는 </a:t>
            </a:r>
            <a:r>
              <a:rPr lang="en-US" altLang="ko-KR" sz="1400" dirty="0"/>
              <a:t>movement </a:t>
            </a:r>
            <a:r>
              <a:rPr lang="ko-KR" altLang="en-US" sz="1400" dirty="0"/>
              <a:t>부 </a:t>
            </a:r>
            <a:r>
              <a:rPr lang="en-US" altLang="ko-KR" sz="1400" dirty="0"/>
              <a:t>(x, y, z </a:t>
            </a:r>
            <a:r>
              <a:rPr lang="ko-KR" altLang="en-US" sz="1400" dirty="0"/>
              <a:t>축 이동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(</a:t>
            </a:r>
            <a:r>
              <a:rPr lang="ko-KR" altLang="en-US" sz="1400" dirty="0"/>
              <a:t>부가조건</a:t>
            </a:r>
            <a:r>
              <a:rPr lang="en-US" altLang="ko-KR" sz="1400" dirty="0"/>
              <a:t>) align </a:t>
            </a:r>
            <a:r>
              <a:rPr lang="ko-KR" altLang="en-US" sz="1400" dirty="0"/>
              <a:t>파트</a:t>
            </a:r>
            <a:r>
              <a:rPr lang="en-US" altLang="ko-KR" sz="1400" dirty="0"/>
              <a:t>: Sensor (camera) </a:t>
            </a:r>
            <a:r>
              <a:rPr lang="ko-KR" altLang="en-US" sz="1400" dirty="0"/>
              <a:t>등을 통해 </a:t>
            </a:r>
            <a:r>
              <a:rPr lang="en-US" altLang="ko-KR" sz="1400" dirty="0"/>
              <a:t>Substrate </a:t>
            </a:r>
            <a:r>
              <a:rPr lang="ko-KR" altLang="en-US" sz="1400" dirty="0"/>
              <a:t>와 </a:t>
            </a:r>
            <a:r>
              <a:rPr lang="en-US" altLang="ko-KR" sz="1400" dirty="0"/>
              <a:t>Chip </a:t>
            </a:r>
            <a:r>
              <a:rPr lang="ko-KR" altLang="en-US" sz="1400" dirty="0"/>
              <a:t>을 </a:t>
            </a:r>
            <a:r>
              <a:rPr lang="en-US" altLang="ko-KR" sz="1400" dirty="0"/>
              <a:t>align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 dirty="0"/>
              <a:t>작동 순서</a:t>
            </a:r>
            <a:r>
              <a:rPr lang="ko-KR" altLang="en-US" sz="1400" dirty="0"/>
              <a:t> </a:t>
            </a:r>
            <a:r>
              <a:rPr lang="en-US" altLang="ko-KR" sz="1400" dirty="0"/>
              <a:t>(3~4p </a:t>
            </a:r>
            <a:r>
              <a:rPr lang="ko-KR" altLang="en-US" sz="1400" dirty="0"/>
              <a:t>실제 장비 사진 참고</a:t>
            </a:r>
            <a:r>
              <a:rPr lang="en-US" altLang="ko-KR" sz="1400" dirty="0"/>
              <a:t>)</a:t>
            </a:r>
          </a:p>
          <a:p>
            <a:pPr marL="342900" indent="-342900">
              <a:buAutoNum type="arabicPeriod"/>
            </a:pPr>
            <a:r>
              <a:rPr lang="en-US" altLang="ko-KR" sz="1400" dirty="0"/>
              <a:t>Substrate </a:t>
            </a:r>
            <a:r>
              <a:rPr lang="ko-KR" altLang="en-US" sz="1400" dirty="0"/>
              <a:t>를 하단에 고정함</a:t>
            </a:r>
            <a:endParaRPr lang="en-US" altLang="ko-KR" sz="1400" dirty="0"/>
          </a:p>
          <a:p>
            <a:pPr marL="342900" indent="-342900">
              <a:buAutoNum type="arabicPeriod"/>
            </a:pPr>
            <a:r>
              <a:rPr lang="en-US" altLang="ko-KR" sz="1400" dirty="0"/>
              <a:t>Chip </a:t>
            </a:r>
            <a:r>
              <a:rPr lang="ko-KR" altLang="en-US" sz="1400" dirty="0"/>
              <a:t>을</a:t>
            </a:r>
            <a:r>
              <a:rPr lang="en-US" altLang="ko-KR" sz="1400" dirty="0"/>
              <a:t> Head</a:t>
            </a:r>
            <a:r>
              <a:rPr lang="ko-KR" altLang="en-US" sz="1400" dirty="0"/>
              <a:t>에</a:t>
            </a:r>
            <a:r>
              <a:rPr lang="en-US" altLang="ko-KR" sz="1400" dirty="0"/>
              <a:t> </a:t>
            </a:r>
            <a:r>
              <a:rPr lang="ko-KR" altLang="en-US" sz="1400" dirty="0"/>
              <a:t>고정함 </a:t>
            </a:r>
            <a:r>
              <a:rPr lang="en-US" altLang="ko-KR" sz="1400" dirty="0"/>
              <a:t>(vacuum </a:t>
            </a:r>
            <a:r>
              <a:rPr lang="ko-KR" altLang="en-US" sz="1400" dirty="0"/>
              <a:t>방식</a:t>
            </a:r>
            <a:r>
              <a:rPr lang="en-US" altLang="ko-KR" sz="1400" dirty="0"/>
              <a:t>)</a:t>
            </a:r>
          </a:p>
          <a:p>
            <a:pPr marL="342900" indent="-342900">
              <a:buAutoNum type="arabicPeriod"/>
            </a:pPr>
            <a:r>
              <a:rPr lang="en-US" altLang="ko-KR" sz="1400" dirty="0"/>
              <a:t>Substrate </a:t>
            </a:r>
            <a:r>
              <a:rPr lang="ko-KR" altLang="en-US" sz="1400" dirty="0"/>
              <a:t>와 </a:t>
            </a:r>
            <a:r>
              <a:rPr lang="en-US" altLang="ko-KR" sz="1400" dirty="0"/>
              <a:t>Chip </a:t>
            </a:r>
            <a:r>
              <a:rPr lang="ko-KR" altLang="en-US" sz="1400" dirty="0"/>
              <a:t>의 </a:t>
            </a:r>
            <a:r>
              <a:rPr lang="en-US" altLang="ko-KR" sz="1400" dirty="0"/>
              <a:t>align </a:t>
            </a:r>
            <a:r>
              <a:rPr lang="ko-KR" altLang="en-US" sz="1400" dirty="0"/>
              <a:t>조절함</a:t>
            </a:r>
            <a:endParaRPr lang="en-US" altLang="ko-KR" sz="1400" dirty="0"/>
          </a:p>
          <a:p>
            <a:pPr marL="342900" indent="-342900">
              <a:buAutoNum type="arabicPeriod"/>
            </a:pPr>
            <a:r>
              <a:rPr lang="en-US" altLang="ko-KR" sz="1400" dirty="0"/>
              <a:t>Head</a:t>
            </a:r>
            <a:r>
              <a:rPr lang="ko-KR" altLang="en-US" sz="1400" dirty="0"/>
              <a:t>를 </a:t>
            </a:r>
            <a:r>
              <a:rPr lang="en-US" altLang="ko-KR" sz="1400" dirty="0"/>
              <a:t>substrate</a:t>
            </a:r>
            <a:r>
              <a:rPr lang="ko-KR" altLang="en-US" sz="1400" dirty="0"/>
              <a:t> 방향으로 내리면서 온도 상승시킴</a:t>
            </a:r>
            <a:endParaRPr lang="en-US" altLang="ko-KR" sz="1400" dirty="0"/>
          </a:p>
          <a:p>
            <a:pPr marL="342900" indent="-342900">
              <a:buAutoNum type="arabicPeriod"/>
            </a:pPr>
            <a:r>
              <a:rPr lang="ko-KR" altLang="en-US" sz="1400" dirty="0"/>
              <a:t>일정 시간 이후 온도를 내리면서 </a:t>
            </a:r>
            <a:r>
              <a:rPr lang="en-US" altLang="ko-KR" sz="1400" dirty="0"/>
              <a:t>Head </a:t>
            </a:r>
            <a:r>
              <a:rPr lang="ko-KR" altLang="en-US" sz="1400" dirty="0"/>
              <a:t>를 상승시킴</a:t>
            </a:r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81653AA9-84DD-85AC-FADD-11E6DB4CB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40"/>
          <a:stretch/>
        </p:blipFill>
        <p:spPr>
          <a:xfrm>
            <a:off x="7278080" y="1830988"/>
            <a:ext cx="2269056" cy="2109655"/>
          </a:xfrm>
          <a:prstGeom prst="rect">
            <a:avLst/>
          </a:prstGeom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298B37A7-1D8A-BC6F-3840-589DD585BE27}"/>
              </a:ext>
            </a:extLst>
          </p:cNvPr>
          <p:cNvSpPr/>
          <p:nvPr/>
        </p:nvSpPr>
        <p:spPr>
          <a:xfrm>
            <a:off x="7402018" y="2724283"/>
            <a:ext cx="2074492" cy="105569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970FB6-3A7C-ABD2-9CDB-BF3BE934781C}"/>
              </a:ext>
            </a:extLst>
          </p:cNvPr>
          <p:cNvSpPr txBox="1"/>
          <p:nvPr/>
        </p:nvSpPr>
        <p:spPr>
          <a:xfrm>
            <a:off x="9671074" y="3067466"/>
            <a:ext cx="1158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/>
              <a:t>Heater</a:t>
            </a:r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6D3FBA8-41FD-7818-84B0-0A607EED9B93}"/>
              </a:ext>
            </a:extLst>
          </p:cNvPr>
          <p:cNvSpPr/>
          <p:nvPr/>
        </p:nvSpPr>
        <p:spPr>
          <a:xfrm>
            <a:off x="7926645" y="1991749"/>
            <a:ext cx="1025237" cy="571873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AFCD80-A8FA-62EC-FB9B-01A3185D751B}"/>
              </a:ext>
            </a:extLst>
          </p:cNvPr>
          <p:cNvSpPr txBox="1"/>
          <p:nvPr/>
        </p:nvSpPr>
        <p:spPr>
          <a:xfrm>
            <a:off x="9671074" y="2378956"/>
            <a:ext cx="1532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/>
              <a:t>Chip</a:t>
            </a:r>
            <a:r>
              <a:rPr lang="ko-KR" altLang="en-US" sz="1800" dirty="0"/>
              <a:t> </a:t>
            </a:r>
            <a:r>
              <a:rPr lang="ko-KR" altLang="en-US" sz="1800" dirty="0" err="1"/>
              <a:t>고정부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0A350E-F93A-46E3-4519-CEEAAD866652}"/>
              </a:ext>
            </a:extLst>
          </p:cNvPr>
          <p:cNvSpPr txBox="1"/>
          <p:nvPr/>
        </p:nvSpPr>
        <p:spPr>
          <a:xfrm>
            <a:off x="8119364" y="3949941"/>
            <a:ext cx="1158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/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402975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9E69A-971A-251B-1BB1-E53927723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0D36CAF-343F-3947-A994-21A3ABE8C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40"/>
          <a:stretch/>
        </p:blipFill>
        <p:spPr>
          <a:xfrm>
            <a:off x="8958268" y="246953"/>
            <a:ext cx="2937016" cy="2730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3C79F-12FC-80BE-DEBF-73A6CE13A12C}"/>
              </a:ext>
            </a:extLst>
          </p:cNvPr>
          <p:cNvSpPr txBox="1"/>
          <p:nvPr/>
        </p:nvSpPr>
        <p:spPr>
          <a:xfrm>
            <a:off x="8958268" y="2986880"/>
            <a:ext cx="324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제공</a:t>
            </a:r>
            <a:endParaRPr lang="en-US" altLang="ko-KR" dirty="0"/>
          </a:p>
          <a:p>
            <a:r>
              <a:rPr lang="en-US" altLang="ko-KR" dirty="0"/>
              <a:t>Pulse</a:t>
            </a:r>
            <a:r>
              <a:rPr lang="ko-KR" altLang="en-US" dirty="0"/>
              <a:t> </a:t>
            </a:r>
            <a:r>
              <a:rPr lang="en-US" altLang="ko-KR" dirty="0"/>
              <a:t>heater (</a:t>
            </a:r>
            <a:r>
              <a:rPr lang="ko-KR" altLang="en-US" dirty="0"/>
              <a:t>온도 제어 기기</a:t>
            </a:r>
            <a:r>
              <a:rPr lang="en-US" altLang="ko-KR" dirty="0"/>
              <a:t>)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D0012EB-9B65-4CC8-CAB6-2575BF761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" y="1003453"/>
            <a:ext cx="5984708" cy="571267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CC19DC4-5C1B-BE6F-5B36-4E1508EF48D2}"/>
              </a:ext>
            </a:extLst>
          </p:cNvPr>
          <p:cNvSpPr/>
          <p:nvPr/>
        </p:nvSpPr>
        <p:spPr>
          <a:xfrm>
            <a:off x="2262908" y="3602182"/>
            <a:ext cx="1431637" cy="95134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0173689-E8B6-1D10-CA33-5EE3B3F8992C}"/>
              </a:ext>
            </a:extLst>
          </p:cNvPr>
          <p:cNvCxnSpPr/>
          <p:nvPr/>
        </p:nvCxnSpPr>
        <p:spPr>
          <a:xfrm flipV="1">
            <a:off x="3703781" y="1477818"/>
            <a:ext cx="5043055" cy="2281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E567126-30EA-F187-73B9-07F0D4E6BC0E}"/>
              </a:ext>
            </a:extLst>
          </p:cNvPr>
          <p:cNvSpPr/>
          <p:nvPr/>
        </p:nvSpPr>
        <p:spPr>
          <a:xfrm>
            <a:off x="2567709" y="4607282"/>
            <a:ext cx="692728" cy="5187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E58E90E6-1199-9033-8754-B906E61F07A2}"/>
              </a:ext>
            </a:extLst>
          </p:cNvPr>
          <p:cNvCxnSpPr>
            <a:cxnSpLocks/>
          </p:cNvCxnSpPr>
          <p:nvPr/>
        </p:nvCxnSpPr>
        <p:spPr>
          <a:xfrm flipV="1">
            <a:off x="3260437" y="4461164"/>
            <a:ext cx="3212167" cy="423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F8A6C2-FE5C-6420-4F05-9F6C96E57FA4}"/>
              </a:ext>
            </a:extLst>
          </p:cNvPr>
          <p:cNvSpPr txBox="1"/>
          <p:nvPr/>
        </p:nvSpPr>
        <p:spPr>
          <a:xfrm>
            <a:off x="6530245" y="4276498"/>
            <a:ext cx="445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장비 제작 시 </a:t>
            </a:r>
            <a:r>
              <a:rPr lang="ko-KR" altLang="en-US" dirty="0" err="1"/>
              <a:t>아래판</a:t>
            </a:r>
            <a:r>
              <a:rPr lang="ko-KR" altLang="en-US" dirty="0"/>
              <a:t> </a:t>
            </a:r>
            <a:r>
              <a:rPr lang="ko-KR" altLang="en-US" dirty="0" err="1"/>
              <a:t>히팅</a:t>
            </a:r>
            <a:r>
              <a:rPr lang="ko-KR" altLang="en-US" dirty="0"/>
              <a:t> 가능하게 원함 </a:t>
            </a:r>
            <a:endParaRPr lang="en-US" altLang="ko-KR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482A514-E9B5-C02F-AC1E-C3468A93D647}"/>
              </a:ext>
            </a:extLst>
          </p:cNvPr>
          <p:cNvSpPr/>
          <p:nvPr/>
        </p:nvSpPr>
        <p:spPr>
          <a:xfrm>
            <a:off x="2387821" y="1677750"/>
            <a:ext cx="1242291" cy="168332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613FB612-D7FA-96B2-A5CC-E147104A183B}"/>
              </a:ext>
            </a:extLst>
          </p:cNvPr>
          <p:cNvCxnSpPr>
            <a:cxnSpLocks/>
          </p:cNvCxnSpPr>
          <p:nvPr/>
        </p:nvCxnSpPr>
        <p:spPr>
          <a:xfrm flipV="1">
            <a:off x="3639348" y="1877682"/>
            <a:ext cx="710979" cy="702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B0BADAE-8DD0-5B43-189B-E756746BE43E}"/>
              </a:ext>
            </a:extLst>
          </p:cNvPr>
          <p:cNvSpPr txBox="1"/>
          <p:nvPr/>
        </p:nvSpPr>
        <p:spPr>
          <a:xfrm>
            <a:off x="3908849" y="708131"/>
            <a:ext cx="40879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Load cell </a:t>
            </a:r>
            <a:r>
              <a:rPr lang="ko-KR" altLang="en-US" sz="1400" b="1" dirty="0"/>
              <a:t>파트</a:t>
            </a:r>
            <a:endParaRPr lang="en-US" altLang="ko-KR" sz="1400" b="1" dirty="0"/>
          </a:p>
          <a:p>
            <a:r>
              <a:rPr lang="ko-KR" altLang="en-US" sz="1400" dirty="0"/>
              <a:t>압력 조절이 가능하게 설계 원함</a:t>
            </a:r>
            <a:endParaRPr lang="en-US" altLang="ko-KR" sz="1400" dirty="0"/>
          </a:p>
          <a:p>
            <a:r>
              <a:rPr lang="ko-KR" altLang="en-US" sz="1400" dirty="0"/>
              <a:t>또한 압력조절시 수치가 디지털로 나오기를 원함</a:t>
            </a:r>
            <a:endParaRPr lang="en-US" altLang="ko-KR" sz="1400" dirty="0"/>
          </a:p>
          <a:p>
            <a:r>
              <a:rPr lang="en-US" altLang="ko-KR" sz="1400" b="1" dirty="0"/>
              <a:t>Movement </a:t>
            </a:r>
            <a:r>
              <a:rPr lang="ko-KR" altLang="en-US" sz="1400" b="1" dirty="0"/>
              <a:t>파트 </a:t>
            </a:r>
            <a:r>
              <a:rPr lang="en-US" altLang="ko-KR" sz="1400" b="1" dirty="0"/>
              <a:t>(Head</a:t>
            </a:r>
            <a:r>
              <a:rPr lang="ko-KR" altLang="en-US" sz="1400" b="1" dirty="0"/>
              <a:t> 위치</a:t>
            </a:r>
            <a:r>
              <a:rPr lang="en-US" altLang="ko-KR" sz="1400" b="1" dirty="0"/>
              <a:t>)</a:t>
            </a:r>
          </a:p>
          <a:p>
            <a:r>
              <a:rPr lang="en-US" altLang="ko-KR" sz="1400" dirty="0" err="1"/>
              <a:t>x,y,z</a:t>
            </a:r>
            <a:r>
              <a:rPr lang="en-US" altLang="ko-KR" sz="1400" dirty="0"/>
              <a:t> </a:t>
            </a:r>
            <a:r>
              <a:rPr lang="ko-KR" altLang="en-US" sz="1400" dirty="0"/>
              <a:t>축 이동 가능하게</a:t>
            </a:r>
            <a:endParaRPr lang="en-US" altLang="ko-KR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40E9A6-644D-49E9-CEE8-1E93B3CC6898}"/>
              </a:ext>
            </a:extLst>
          </p:cNvPr>
          <p:cNvSpPr txBox="1"/>
          <p:nvPr/>
        </p:nvSpPr>
        <p:spPr>
          <a:xfrm>
            <a:off x="118104" y="157340"/>
            <a:ext cx="4748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실제 장비에서 축소한 형태로 </a:t>
            </a:r>
            <a:r>
              <a:rPr lang="ko-KR" altLang="en-US" dirty="0" err="1"/>
              <a:t>만들예정이라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간단한 컨셉만 적어드립니다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020CECE-0741-EB86-2139-7D0C7622FDCF}"/>
              </a:ext>
            </a:extLst>
          </p:cNvPr>
          <p:cNvSpPr/>
          <p:nvPr/>
        </p:nvSpPr>
        <p:spPr>
          <a:xfrm>
            <a:off x="9588138" y="540620"/>
            <a:ext cx="1741714" cy="124463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1E859186-8BD5-5DE3-31AE-A832760086BB}"/>
              </a:ext>
            </a:extLst>
          </p:cNvPr>
          <p:cNvCxnSpPr>
            <a:cxnSpLocks/>
          </p:cNvCxnSpPr>
          <p:nvPr/>
        </p:nvCxnSpPr>
        <p:spPr>
          <a:xfrm flipH="1">
            <a:off x="8290560" y="1776128"/>
            <a:ext cx="1297578" cy="964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10DAB6-F9B1-887C-8067-ABFCFF2F956F}"/>
              </a:ext>
            </a:extLst>
          </p:cNvPr>
          <p:cNvSpPr txBox="1"/>
          <p:nvPr/>
        </p:nvSpPr>
        <p:spPr>
          <a:xfrm>
            <a:off x="7065812" y="2740220"/>
            <a:ext cx="1643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상부 반도체 칩을 잡기위한 진공 필요</a:t>
            </a:r>
            <a:endParaRPr lang="en-US" altLang="ko-K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37951-5ADC-6054-5DAC-AB9D0503ABD6}"/>
              </a:ext>
            </a:extLst>
          </p:cNvPr>
          <p:cNvSpPr txBox="1"/>
          <p:nvPr/>
        </p:nvSpPr>
        <p:spPr>
          <a:xfrm>
            <a:off x="449790" y="4864505"/>
            <a:ext cx="193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Substrate</a:t>
            </a:r>
            <a:r>
              <a:rPr lang="ko-KR" altLang="en-US" dirty="0"/>
              <a:t> </a:t>
            </a:r>
            <a:r>
              <a:rPr lang="ko-KR" altLang="en-US" dirty="0" err="1"/>
              <a:t>고정부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C1F94-DF81-FD6D-37CD-2BBC62D4D2EE}"/>
              </a:ext>
            </a:extLst>
          </p:cNvPr>
          <p:cNvSpPr txBox="1"/>
          <p:nvPr/>
        </p:nvSpPr>
        <p:spPr>
          <a:xfrm>
            <a:off x="449790" y="3887028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Head</a:t>
            </a:r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A5DF0-C2A5-1D15-3883-D26FA85F2A62}"/>
              </a:ext>
            </a:extLst>
          </p:cNvPr>
          <p:cNvSpPr txBox="1"/>
          <p:nvPr/>
        </p:nvSpPr>
        <p:spPr>
          <a:xfrm>
            <a:off x="449790" y="2430965"/>
            <a:ext cx="103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Loadcell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87C2F2-45F2-A4C5-9C5E-8D3A0A422486}"/>
              </a:ext>
            </a:extLst>
          </p:cNvPr>
          <p:cNvSpPr txBox="1"/>
          <p:nvPr/>
        </p:nvSpPr>
        <p:spPr>
          <a:xfrm>
            <a:off x="4112113" y="2439215"/>
            <a:ext cx="1781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/>
              <a:t>냉각</a:t>
            </a:r>
            <a:r>
              <a:rPr lang="en-US" altLang="ko-KR" sz="1400" b="1" dirty="0"/>
              <a:t>&amp;vacuum </a:t>
            </a:r>
            <a:r>
              <a:rPr lang="ko-KR" altLang="en-US" sz="1400" b="1" dirty="0"/>
              <a:t>장치</a:t>
            </a:r>
            <a:endParaRPr lang="en-US" altLang="ko-KR" sz="1400" b="1" dirty="0"/>
          </a:p>
          <a:p>
            <a:r>
              <a:rPr lang="ko-KR" altLang="en-US" sz="1400" b="1" dirty="0"/>
              <a:t> 연결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153317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컴퓨터, 기계, 전자제품, 컴퓨터 하드웨어이(가) 표시된 사진&#10;&#10;자동 생성된 설명">
            <a:extLst>
              <a:ext uri="{FF2B5EF4-FFF2-40B4-BE49-F238E27FC236}">
                <a16:creationId xmlns:a16="http://schemas.microsoft.com/office/drawing/2014/main" id="{F180526E-3BA1-0CD9-F047-597F7E75B1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3456" y="1873175"/>
            <a:ext cx="3623727" cy="2717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B8511-77C0-15C8-E6B7-02521835BF05}"/>
              </a:ext>
            </a:extLst>
          </p:cNvPr>
          <p:cNvSpPr txBox="1"/>
          <p:nvPr/>
        </p:nvSpPr>
        <p:spPr>
          <a:xfrm>
            <a:off x="2918790" y="1514683"/>
            <a:ext cx="1107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① </a:t>
            </a:r>
            <a:r>
              <a:rPr lang="en-US" altLang="ko-KR" sz="1400" b="1" dirty="0">
                <a:solidFill>
                  <a:prstClr val="black"/>
                </a:solidFill>
                <a:latin typeface="맑은 고딕" panose="020F0302020204030204"/>
                <a:ea typeface="맑은 고딕" panose="020B0503020000020004" pitchFamily="50" charset="-127"/>
              </a:rPr>
              <a:t>Loading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CC092-3816-57F6-B364-64102A5B23D6}"/>
              </a:ext>
            </a:extLst>
          </p:cNvPr>
          <p:cNvSpPr txBox="1"/>
          <p:nvPr/>
        </p:nvSpPr>
        <p:spPr>
          <a:xfrm>
            <a:off x="902221" y="5058443"/>
            <a:ext cx="1179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▲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TC bonder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(Shibaura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社</a:t>
            </a:r>
            <a:r>
              <a:rPr kumimoji="1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4C96A7F-1A73-6C52-3E0B-55AE164E49E5}"/>
              </a:ext>
            </a:extLst>
          </p:cNvPr>
          <p:cNvGrpSpPr/>
          <p:nvPr/>
        </p:nvGrpSpPr>
        <p:grpSpPr>
          <a:xfrm>
            <a:off x="328444" y="2408019"/>
            <a:ext cx="1934881" cy="1750919"/>
            <a:chOff x="508000" y="2408019"/>
            <a:chExt cx="1934881" cy="1750919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74FB67B-9E10-95F1-B004-6FE7E3A9FA45}"/>
                </a:ext>
              </a:extLst>
            </p:cNvPr>
            <p:cNvSpPr/>
            <p:nvPr/>
          </p:nvSpPr>
          <p:spPr>
            <a:xfrm>
              <a:off x="508000" y="2831666"/>
              <a:ext cx="889000" cy="844984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014C48C-E9FE-AB54-6F75-0E561089511D}"/>
                </a:ext>
              </a:extLst>
            </p:cNvPr>
            <p:cNvSpPr/>
            <p:nvPr/>
          </p:nvSpPr>
          <p:spPr>
            <a:xfrm>
              <a:off x="1463060" y="2409174"/>
              <a:ext cx="416540" cy="844984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D17B3CF-31D2-6F13-C6E7-A711E51349E0}"/>
                </a:ext>
              </a:extLst>
            </p:cNvPr>
            <p:cNvSpPr/>
            <p:nvPr/>
          </p:nvSpPr>
          <p:spPr>
            <a:xfrm>
              <a:off x="1463060" y="3313954"/>
              <a:ext cx="967383" cy="844984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E214FB-3F9C-5965-A570-7B3DC7AE3A4D}"/>
                </a:ext>
              </a:extLst>
            </p:cNvPr>
            <p:cNvSpPr txBox="1"/>
            <p:nvPr/>
          </p:nvSpPr>
          <p:spPr>
            <a:xfrm>
              <a:off x="508000" y="2817159"/>
              <a:ext cx="274434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/>
                <a:t>1</a:t>
              </a:r>
              <a:endParaRPr lang="ko-KR" altLang="en-US" sz="12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0C0C4E-8D92-88B2-D0D0-F382EF4BD10F}"/>
                </a:ext>
              </a:extLst>
            </p:cNvPr>
            <p:cNvSpPr txBox="1"/>
            <p:nvPr/>
          </p:nvSpPr>
          <p:spPr>
            <a:xfrm>
              <a:off x="2168447" y="3881939"/>
              <a:ext cx="274434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/>
                <a:t>2</a:t>
              </a:r>
              <a:endParaRPr lang="ko-KR" altLang="en-US" sz="12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23ADB8-6AAC-28E0-714A-F2D1C5C03E8E}"/>
                </a:ext>
              </a:extLst>
            </p:cNvPr>
            <p:cNvSpPr txBox="1"/>
            <p:nvPr/>
          </p:nvSpPr>
          <p:spPr>
            <a:xfrm>
              <a:off x="1454380" y="2408019"/>
              <a:ext cx="274434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/>
                <a:t>3</a:t>
              </a:r>
              <a:endParaRPr lang="ko-KR" altLang="en-US" sz="1200" b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B85773B-4C4C-7C23-7EE3-040E549C6703}"/>
              </a:ext>
            </a:extLst>
          </p:cNvPr>
          <p:cNvSpPr txBox="1"/>
          <p:nvPr/>
        </p:nvSpPr>
        <p:spPr>
          <a:xfrm>
            <a:off x="7039784" y="1515847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②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Pick up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 descr="컴퓨터, 기계, 전자제품, 컴퓨터 하드웨어이(가) 표시된 사진&#10;&#10;자동 생성된 설명">
            <a:extLst>
              <a:ext uri="{FF2B5EF4-FFF2-40B4-BE49-F238E27FC236}">
                <a16:creationId xmlns:a16="http://schemas.microsoft.com/office/drawing/2014/main" id="{0AED8CB2-CA08-B99D-55FF-64B70D90E4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5" t="54990" r="33778"/>
          <a:stretch/>
        </p:blipFill>
        <p:spPr>
          <a:xfrm rot="5400000">
            <a:off x="4333084" y="1795334"/>
            <a:ext cx="2467963" cy="280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61C0D43-B748-8BEE-7245-8ED455ECB5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16"/>
          <a:stretch/>
        </p:blipFill>
        <p:spPr>
          <a:xfrm>
            <a:off x="3044557" y="1964051"/>
            <a:ext cx="944870" cy="2499739"/>
          </a:xfrm>
          <a:prstGeom prst="rect">
            <a:avLst/>
          </a:prstGeom>
          <a:ln>
            <a:solidFill>
              <a:srgbClr val="0000FF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FDE5F67-B7CE-0DF8-BA63-90DFF0964335}"/>
              </a:ext>
            </a:extLst>
          </p:cNvPr>
          <p:cNvCxnSpPr>
            <a:cxnSpLocks/>
          </p:cNvCxnSpPr>
          <p:nvPr/>
        </p:nvCxnSpPr>
        <p:spPr>
          <a:xfrm flipV="1">
            <a:off x="3836207" y="3455391"/>
            <a:ext cx="1076529" cy="145460"/>
          </a:xfrm>
          <a:prstGeom prst="straightConnector1">
            <a:avLst/>
          </a:prstGeom>
          <a:ln w="31750">
            <a:solidFill>
              <a:srgbClr val="00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AAA954A-8D80-A7ED-5247-61239535B5DF}"/>
              </a:ext>
            </a:extLst>
          </p:cNvPr>
          <p:cNvSpPr txBox="1"/>
          <p:nvPr/>
        </p:nvSpPr>
        <p:spPr>
          <a:xfrm>
            <a:off x="3963210" y="3655692"/>
            <a:ext cx="560941" cy="31654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load</a:t>
            </a:r>
            <a:endParaRPr lang="ko-KR" altLang="en-US" sz="1100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5D650A1-DA16-96B1-36E3-2392690780EE}"/>
              </a:ext>
            </a:extLst>
          </p:cNvPr>
          <p:cNvGrpSpPr/>
          <p:nvPr/>
        </p:nvGrpSpPr>
        <p:grpSpPr>
          <a:xfrm>
            <a:off x="7148447" y="1964182"/>
            <a:ext cx="4975963" cy="3336652"/>
            <a:chOff x="8602585" y="1719030"/>
            <a:chExt cx="4975963" cy="3336652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1A0018A-CC91-C008-1891-384E8438698C}"/>
                </a:ext>
              </a:extLst>
            </p:cNvPr>
            <p:cNvGrpSpPr/>
            <p:nvPr/>
          </p:nvGrpSpPr>
          <p:grpSpPr>
            <a:xfrm>
              <a:off x="8602585" y="1719030"/>
              <a:ext cx="4975963" cy="3336652"/>
              <a:chOff x="8602585" y="1719030"/>
              <a:chExt cx="4975963" cy="3336652"/>
            </a:xfrm>
          </p:grpSpPr>
          <p:pic>
            <p:nvPicPr>
              <p:cNvPr id="24" name="그림 23" descr="컴퓨터, 기계, 전자제품, 컴퓨터 하드웨어이(가) 표시된 사진&#10;&#10;자동 생성된 설명">
                <a:extLst>
                  <a:ext uri="{FF2B5EF4-FFF2-40B4-BE49-F238E27FC236}">
                    <a16:creationId xmlns:a16="http://schemas.microsoft.com/office/drawing/2014/main" id="{BE834E83-D8B2-2359-995C-47E3762A58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46" t="16680" r="24285" b="37163"/>
              <a:stretch/>
            </p:blipFill>
            <p:spPr>
              <a:xfrm rot="5400000">
                <a:off x="8596931" y="1724684"/>
                <a:ext cx="2619115" cy="26078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25" name="직선 화살표 연결선 24">
                <a:extLst>
                  <a:ext uri="{FF2B5EF4-FFF2-40B4-BE49-F238E27FC236}">
                    <a16:creationId xmlns:a16="http://schemas.microsoft.com/office/drawing/2014/main" id="{19091D12-3D73-ED29-56AF-DC4FE14922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16041" y="3828043"/>
                <a:ext cx="236184" cy="761706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2DF8BCA1-640A-DA57-4F2C-861E449DCA0B}"/>
                  </a:ext>
                </a:extLst>
              </p:cNvPr>
              <p:cNvSpPr/>
              <p:nvPr/>
            </p:nvSpPr>
            <p:spPr>
              <a:xfrm>
                <a:off x="10959433" y="1888388"/>
                <a:ext cx="2619115" cy="261911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325C5D40-919C-39F1-E0B6-DE81B84B36E2}"/>
                  </a:ext>
                </a:extLst>
              </p:cNvPr>
              <p:cNvSpPr/>
              <p:nvPr/>
            </p:nvSpPr>
            <p:spPr>
              <a:xfrm>
                <a:off x="8919810" y="3137866"/>
                <a:ext cx="1446828" cy="668577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0C555F-FF44-ECCE-BA70-CAFE9539340E}"/>
                  </a:ext>
                </a:extLst>
              </p:cNvPr>
              <p:cNvSpPr txBox="1"/>
              <p:nvPr/>
            </p:nvSpPr>
            <p:spPr>
              <a:xfrm>
                <a:off x="8751537" y="4534309"/>
                <a:ext cx="1226237" cy="521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/>
                  <a:t>Wafer </a:t>
                </a:r>
                <a:r>
                  <a:rPr lang="ko-KR" altLang="en-US" sz="1100" dirty="0"/>
                  <a:t>고정</a:t>
                </a:r>
                <a:endParaRPr lang="en-US" altLang="ko-KR" sz="1100" dirty="0"/>
              </a:p>
              <a:p>
                <a:r>
                  <a:rPr lang="en-US" altLang="ko-KR" sz="1100" dirty="0"/>
                  <a:t>(Max. 8 inch)</a:t>
                </a:r>
                <a:endParaRPr lang="ko-KR" altLang="en-US" sz="1100" dirty="0"/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CFF81428-3AF4-0B22-AEBE-D7F6F86023A6}"/>
                  </a:ext>
                </a:extLst>
              </p:cNvPr>
              <p:cNvSpPr/>
              <p:nvPr/>
            </p:nvSpPr>
            <p:spPr>
              <a:xfrm>
                <a:off x="9277718" y="2382799"/>
                <a:ext cx="652909" cy="65290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0" name="직선 화살표 연결선 29">
                <a:extLst>
                  <a:ext uri="{FF2B5EF4-FFF2-40B4-BE49-F238E27FC236}">
                    <a16:creationId xmlns:a16="http://schemas.microsoft.com/office/drawing/2014/main" id="{824B3A2E-79B3-62CA-251F-43826C9CA43A}"/>
                  </a:ext>
                </a:extLst>
              </p:cNvPr>
              <p:cNvCxnSpPr>
                <a:cxnSpLocks/>
                <a:stCxn id="26" idx="0"/>
                <a:endCxn id="29" idx="0"/>
              </p:cNvCxnSpPr>
              <p:nvPr/>
            </p:nvCxnSpPr>
            <p:spPr>
              <a:xfrm flipH="1">
                <a:off x="9604172" y="1888388"/>
                <a:ext cx="2664818" cy="49441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화살표 연결선 30">
                <a:extLst>
                  <a:ext uri="{FF2B5EF4-FFF2-40B4-BE49-F238E27FC236}">
                    <a16:creationId xmlns:a16="http://schemas.microsoft.com/office/drawing/2014/main" id="{B9251AE4-A192-72DD-BC27-2CC704E36046}"/>
                  </a:ext>
                </a:extLst>
              </p:cNvPr>
              <p:cNvCxnSpPr>
                <a:cxnSpLocks/>
                <a:endCxn id="29" idx="4"/>
              </p:cNvCxnSpPr>
              <p:nvPr/>
            </p:nvCxnSpPr>
            <p:spPr>
              <a:xfrm flipH="1" flipV="1">
                <a:off x="9604172" y="3035708"/>
                <a:ext cx="2045884" cy="130243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FAD2FA46-87C9-C83F-B840-8D2081C8B353}"/>
                </a:ext>
              </a:extLst>
            </p:cNvPr>
            <p:cNvGrpSpPr/>
            <p:nvPr/>
          </p:nvGrpSpPr>
          <p:grpSpPr>
            <a:xfrm>
              <a:off x="10949939" y="1899725"/>
              <a:ext cx="2619189" cy="2619189"/>
              <a:chOff x="10456878" y="421951"/>
              <a:chExt cx="2164619" cy="2164619"/>
            </a:xfrm>
          </p:grpSpPr>
          <p:sp>
            <p:nvSpPr>
              <p:cNvPr id="22" name="현 21">
                <a:extLst>
                  <a:ext uri="{FF2B5EF4-FFF2-40B4-BE49-F238E27FC236}">
                    <a16:creationId xmlns:a16="http://schemas.microsoft.com/office/drawing/2014/main" id="{0056244D-EFAC-E7FF-E3EC-DEBD42BC06CE}"/>
                  </a:ext>
                </a:extLst>
              </p:cNvPr>
              <p:cNvSpPr/>
              <p:nvPr/>
            </p:nvSpPr>
            <p:spPr>
              <a:xfrm rot="6689057">
                <a:off x="10456878" y="421951"/>
                <a:ext cx="2164619" cy="2164619"/>
              </a:xfrm>
              <a:prstGeom prst="chord">
                <a:avLst>
                  <a:gd name="adj1" fmla="val 6099208"/>
                  <a:gd name="adj2" fmla="val 12900119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451AE9-A463-4010-8B8E-E7A2C854293E}"/>
                  </a:ext>
                </a:extLst>
              </p:cNvPr>
              <p:cNvSpPr txBox="1"/>
              <p:nvPr/>
            </p:nvSpPr>
            <p:spPr>
              <a:xfrm>
                <a:off x="10793807" y="473579"/>
                <a:ext cx="1490760" cy="356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F0302020204030204"/>
                    <a:ea typeface="맑은 고딕" panose="020B0503020000020004" pitchFamily="50" charset="-127"/>
                    <a:cs typeface="+mn-cs"/>
                  </a:rPr>
                  <a:t>Pick up tool </a:t>
                </a: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F0302020204030204"/>
                    <a:ea typeface="맑은 고딕" panose="020B0503020000020004" pitchFamily="50" charset="-127"/>
                    <a:cs typeface="+mn-cs"/>
                  </a:rPr>
                  <a:t>(Die flip </a:t>
                </a:r>
                <a:r>
                  <a:rPr kumimoji="0" lang="ko-KR" alt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F0302020204030204"/>
                    <a:ea typeface="맑은 고딕" panose="020B0503020000020004" pitchFamily="50" charset="-127"/>
                    <a:cs typeface="+mn-cs"/>
                  </a:rPr>
                  <a:t>장비</a:t>
                </a:r>
                <a:r>
                  <a:rPr kumimoji="0" lang="en-US" altLang="ko-KR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F0302020204030204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n-cs"/>
                  <a:sym typeface="Wingdings" panose="05000000000000000000" pitchFamily="2" charset="2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C21CD50-DEA8-7F1E-5521-40816F91A75E}"/>
              </a:ext>
            </a:extLst>
          </p:cNvPr>
          <p:cNvSpPr txBox="1"/>
          <p:nvPr/>
        </p:nvSpPr>
        <p:spPr>
          <a:xfrm>
            <a:off x="338498" y="86277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* </a:t>
            </a:r>
            <a:r>
              <a:rPr lang="ko-KR" altLang="en-US" dirty="0"/>
              <a:t>실제 장비</a:t>
            </a:r>
          </a:p>
        </p:txBody>
      </p:sp>
    </p:spTree>
    <p:extLst>
      <p:ext uri="{BB962C8B-B14F-4D97-AF65-F5344CB8AC3E}">
        <p14:creationId xmlns:p14="http://schemas.microsoft.com/office/powerpoint/2010/main" val="367879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컴퓨터, 기계, 전자제품, 컴퓨터 하드웨어이(가) 표시된 사진&#10;&#10;자동 생성된 설명">
            <a:extLst>
              <a:ext uri="{FF2B5EF4-FFF2-40B4-BE49-F238E27FC236}">
                <a16:creationId xmlns:a16="http://schemas.microsoft.com/office/drawing/2014/main" id="{A34D0FBC-E682-C557-EEBC-A801B09B17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3456" y="1873175"/>
            <a:ext cx="3623727" cy="2717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9A1FB-A8BE-D020-8ED9-576632515776}"/>
              </a:ext>
            </a:extLst>
          </p:cNvPr>
          <p:cNvSpPr txBox="1"/>
          <p:nvPr/>
        </p:nvSpPr>
        <p:spPr>
          <a:xfrm>
            <a:off x="902221" y="5058443"/>
            <a:ext cx="1179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▲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TC bonder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(Shibaura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社</a:t>
            </a:r>
            <a:r>
              <a:rPr kumimoji="1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8924DD1-DADF-539F-75B1-A886979E7571}"/>
              </a:ext>
            </a:extLst>
          </p:cNvPr>
          <p:cNvGrpSpPr/>
          <p:nvPr/>
        </p:nvGrpSpPr>
        <p:grpSpPr>
          <a:xfrm>
            <a:off x="328444" y="2408019"/>
            <a:ext cx="1934881" cy="1750919"/>
            <a:chOff x="508000" y="2408019"/>
            <a:chExt cx="1934881" cy="1750919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CA3F25F-C61A-83D1-9D82-BBA5D7497901}"/>
                </a:ext>
              </a:extLst>
            </p:cNvPr>
            <p:cNvSpPr/>
            <p:nvPr/>
          </p:nvSpPr>
          <p:spPr>
            <a:xfrm>
              <a:off x="508000" y="2831666"/>
              <a:ext cx="889000" cy="844984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2D4B3DE-3CC0-4B73-93A8-132A809BC391}"/>
                </a:ext>
              </a:extLst>
            </p:cNvPr>
            <p:cNvSpPr/>
            <p:nvPr/>
          </p:nvSpPr>
          <p:spPr>
            <a:xfrm>
              <a:off x="1463060" y="2409174"/>
              <a:ext cx="416540" cy="844984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B651B40C-D5D5-7BD0-07E1-90C89CA8DDC4}"/>
                </a:ext>
              </a:extLst>
            </p:cNvPr>
            <p:cNvSpPr/>
            <p:nvPr/>
          </p:nvSpPr>
          <p:spPr>
            <a:xfrm>
              <a:off x="1463060" y="3313954"/>
              <a:ext cx="967383" cy="844984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2878C-B0D4-4C3A-D189-A6AD9B4CFEFE}"/>
                </a:ext>
              </a:extLst>
            </p:cNvPr>
            <p:cNvSpPr txBox="1"/>
            <p:nvPr/>
          </p:nvSpPr>
          <p:spPr>
            <a:xfrm>
              <a:off x="508000" y="2817159"/>
              <a:ext cx="274434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/>
                <a:t>1</a:t>
              </a:r>
              <a:endParaRPr lang="ko-KR" altLang="en-US" sz="12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5D8C75-76A0-3776-092B-8777B5D0B271}"/>
                </a:ext>
              </a:extLst>
            </p:cNvPr>
            <p:cNvSpPr txBox="1"/>
            <p:nvPr/>
          </p:nvSpPr>
          <p:spPr>
            <a:xfrm>
              <a:off x="2168447" y="3881939"/>
              <a:ext cx="274434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/>
                <a:t>2</a:t>
              </a:r>
              <a:endParaRPr lang="ko-KR" altLang="en-US" sz="12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FE5AD2-EB4E-31E7-189A-128E3D386CEC}"/>
                </a:ext>
              </a:extLst>
            </p:cNvPr>
            <p:cNvSpPr txBox="1"/>
            <p:nvPr/>
          </p:nvSpPr>
          <p:spPr>
            <a:xfrm>
              <a:off x="1454380" y="2408019"/>
              <a:ext cx="274434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/>
                <a:t>3</a:t>
              </a:r>
              <a:endParaRPr lang="ko-KR" altLang="en-US" sz="1200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5349E2C-8836-3ECF-31FC-696788B62D94}"/>
              </a:ext>
            </a:extLst>
          </p:cNvPr>
          <p:cNvSpPr txBox="1"/>
          <p:nvPr/>
        </p:nvSpPr>
        <p:spPr>
          <a:xfrm>
            <a:off x="10065277" y="3036639"/>
            <a:ext cx="925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Side 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BFE940-4D25-69C2-E27F-125894B706C4}"/>
              </a:ext>
            </a:extLst>
          </p:cNvPr>
          <p:cNvSpPr txBox="1"/>
          <p:nvPr/>
        </p:nvSpPr>
        <p:spPr>
          <a:xfrm>
            <a:off x="3152496" y="12821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③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</a:rPr>
              <a:t>Bonding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C1E5B3A-1FF6-9379-BF06-792109B70E87}"/>
              </a:ext>
            </a:extLst>
          </p:cNvPr>
          <p:cNvGrpSpPr/>
          <p:nvPr/>
        </p:nvGrpSpPr>
        <p:grpSpPr>
          <a:xfrm>
            <a:off x="3334533" y="1682179"/>
            <a:ext cx="2533484" cy="3357534"/>
            <a:chOff x="3196205" y="1589841"/>
            <a:chExt cx="2303167" cy="3052304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654A47F5-C901-49E3-9076-42CE00AAA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6205" y="1589841"/>
              <a:ext cx="2198513" cy="3052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BC83DD-00ED-2C52-18F0-14E39C7CA6BB}"/>
                </a:ext>
              </a:extLst>
            </p:cNvPr>
            <p:cNvSpPr txBox="1"/>
            <p:nvPr/>
          </p:nvSpPr>
          <p:spPr>
            <a:xfrm>
              <a:off x="4715847" y="3413858"/>
              <a:ext cx="709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n-cs"/>
                  <a:sym typeface="Wingdings" panose="05000000000000000000" pitchFamily="2" charset="2"/>
                </a:rPr>
                <a:t>Heater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56AAD6-3B34-1E4E-224F-7F663DDE0FA6}"/>
                </a:ext>
              </a:extLst>
            </p:cNvPr>
            <p:cNvSpPr/>
            <p:nvPr/>
          </p:nvSpPr>
          <p:spPr>
            <a:xfrm>
              <a:off x="4091191" y="3431534"/>
              <a:ext cx="547190" cy="264991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21D4BD27-ECA3-149E-DA58-F4040EA05EDE}"/>
                </a:ext>
              </a:extLst>
            </p:cNvPr>
            <p:cNvSpPr/>
            <p:nvPr/>
          </p:nvSpPr>
          <p:spPr>
            <a:xfrm>
              <a:off x="3556887" y="3827550"/>
              <a:ext cx="1270463" cy="35630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8176B4-1DF0-9C42-C157-F53A2B5B4F36}"/>
                </a:ext>
              </a:extLst>
            </p:cNvPr>
            <p:cNvSpPr txBox="1"/>
            <p:nvPr/>
          </p:nvSpPr>
          <p:spPr>
            <a:xfrm>
              <a:off x="4789666" y="3954042"/>
              <a:ext cx="709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302020204030204"/>
                  <a:ea typeface="맑은 고딕" panose="020B0503020000020004" pitchFamily="50" charset="-127"/>
                  <a:cs typeface="+mn-cs"/>
                  <a:sym typeface="Wingdings" panose="05000000000000000000" pitchFamily="2" charset="2"/>
                </a:rPr>
                <a:t>Sensor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8B0500E-E48D-D8DF-B540-30A5102FDEE0}"/>
              </a:ext>
            </a:extLst>
          </p:cNvPr>
          <p:cNvSpPr txBox="1"/>
          <p:nvPr/>
        </p:nvSpPr>
        <p:spPr>
          <a:xfrm>
            <a:off x="6109167" y="1486932"/>
            <a:ext cx="3413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Pulse heater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AE2B768-4785-28AC-7E78-7D0CC81D7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340"/>
          <a:stretch/>
        </p:blipFill>
        <p:spPr>
          <a:xfrm>
            <a:off x="6226652" y="1888595"/>
            <a:ext cx="2937016" cy="273069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2B8F68E-F820-7FD5-17AF-35C3BBAF2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692492" y="3166280"/>
            <a:ext cx="1701831" cy="2109643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F15BEE5-A78F-2550-57C6-6606AA1388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86" t="5446" r="8557" b="9713"/>
          <a:stretch/>
        </p:blipFill>
        <p:spPr>
          <a:xfrm>
            <a:off x="9512651" y="1365750"/>
            <a:ext cx="2085578" cy="170151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9B0A6A8-8C50-1FE8-EBFB-AE63318FB1DD}"/>
              </a:ext>
            </a:extLst>
          </p:cNvPr>
          <p:cNvSpPr txBox="1"/>
          <p:nvPr/>
        </p:nvSpPr>
        <p:spPr>
          <a:xfrm>
            <a:off x="10121312" y="5049520"/>
            <a:ext cx="825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Top view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6C41974F-D9A0-CB78-8938-C3359CC7AF2C}"/>
              </a:ext>
            </a:extLst>
          </p:cNvPr>
          <p:cNvCxnSpPr>
            <a:cxnSpLocks/>
          </p:cNvCxnSpPr>
          <p:nvPr/>
        </p:nvCxnSpPr>
        <p:spPr>
          <a:xfrm flipV="1">
            <a:off x="10081308" y="2472820"/>
            <a:ext cx="265300" cy="36314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7095F69-EEA8-960D-9626-FE75FEB8EB63}"/>
              </a:ext>
            </a:extLst>
          </p:cNvPr>
          <p:cNvSpPr txBox="1"/>
          <p:nvPr/>
        </p:nvSpPr>
        <p:spPr>
          <a:xfrm>
            <a:off x="9457985" y="2392240"/>
            <a:ext cx="76187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Cooling</a:t>
            </a: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8648AA16-BA77-34FB-63BF-E1F59ABB86BA}"/>
              </a:ext>
            </a:extLst>
          </p:cNvPr>
          <p:cNvSpPr/>
          <p:nvPr/>
        </p:nvSpPr>
        <p:spPr>
          <a:xfrm>
            <a:off x="10693181" y="3872497"/>
            <a:ext cx="195818" cy="195818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F925999E-4296-BF61-9C89-98BE056D7DF4}"/>
              </a:ext>
            </a:extLst>
          </p:cNvPr>
          <p:cNvSpPr/>
          <p:nvPr/>
        </p:nvSpPr>
        <p:spPr>
          <a:xfrm>
            <a:off x="10092277" y="4470141"/>
            <a:ext cx="195818" cy="195818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E5EDD4-B7FB-1C34-0E00-A688D078DD3E}"/>
              </a:ext>
            </a:extLst>
          </p:cNvPr>
          <p:cNvSpPr txBox="1"/>
          <p:nvPr/>
        </p:nvSpPr>
        <p:spPr>
          <a:xfrm>
            <a:off x="10484479" y="3313638"/>
            <a:ext cx="92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Vacuum hole</a:t>
            </a: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43301832-E11F-221D-0CAF-C20DD06AB566}"/>
              </a:ext>
            </a:extLst>
          </p:cNvPr>
          <p:cNvSpPr/>
          <p:nvPr/>
        </p:nvSpPr>
        <p:spPr>
          <a:xfrm>
            <a:off x="10386570" y="4163179"/>
            <a:ext cx="195818" cy="19581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71B249-1117-DD39-192F-A6967BE77ED9}"/>
              </a:ext>
            </a:extLst>
          </p:cNvPr>
          <p:cNvSpPr txBox="1"/>
          <p:nvPr/>
        </p:nvSpPr>
        <p:spPr>
          <a:xfrm>
            <a:off x="9285473" y="3530504"/>
            <a:ext cx="925403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Chip vacuum hole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A619081-4D0C-959D-9A52-F699C173C046}"/>
              </a:ext>
            </a:extLst>
          </p:cNvPr>
          <p:cNvSpPr/>
          <p:nvPr/>
        </p:nvSpPr>
        <p:spPr>
          <a:xfrm>
            <a:off x="7025951" y="2118049"/>
            <a:ext cx="1380931" cy="699110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787E4D4-24F3-E30B-B190-493A3B49A3D8}"/>
              </a:ext>
            </a:extLst>
          </p:cNvPr>
          <p:cNvSpPr/>
          <p:nvPr/>
        </p:nvSpPr>
        <p:spPr>
          <a:xfrm>
            <a:off x="5974080" y="853440"/>
            <a:ext cx="5889476" cy="5068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552F14-8F3A-3764-1DFE-0990B19241CA}"/>
              </a:ext>
            </a:extLst>
          </p:cNvPr>
          <p:cNvSpPr txBox="1"/>
          <p:nvPr/>
        </p:nvSpPr>
        <p:spPr>
          <a:xfrm>
            <a:off x="6109167" y="956337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제공</a:t>
            </a:r>
          </a:p>
        </p:txBody>
      </p:sp>
    </p:spTree>
    <p:extLst>
      <p:ext uri="{BB962C8B-B14F-4D97-AF65-F5344CB8AC3E}">
        <p14:creationId xmlns:p14="http://schemas.microsoft.com/office/powerpoint/2010/main" val="4211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271</Words>
  <Application>Microsoft Office PowerPoint</Application>
  <PresentationFormat>와이드스크린</PresentationFormat>
  <Paragraphs>63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Arial</vt:lpstr>
      <vt:lpstr>Wingdings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박형빈</dc:creator>
  <cp:lastModifiedBy>JeonNa-hyun</cp:lastModifiedBy>
  <cp:revision>16</cp:revision>
  <dcterms:created xsi:type="dcterms:W3CDTF">2024-10-30T06:21:25Z</dcterms:created>
  <dcterms:modified xsi:type="dcterms:W3CDTF">2024-11-04T02:34:36Z</dcterms:modified>
</cp:coreProperties>
</file>